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 id="2147483682" r:id="rId6"/>
    <p:sldMasterId id="2147483692" r:id="rId7"/>
  </p:sldMasterIdLst>
  <p:notesMasterIdLst>
    <p:notesMasterId r:id="rId16"/>
  </p:notesMasterIdLst>
  <p:handoutMasterIdLst>
    <p:handoutMasterId r:id="rId17"/>
  </p:handoutMasterIdLst>
  <p:sldIdLst>
    <p:sldId id="256" r:id="rId8"/>
    <p:sldId id="264" r:id="rId9"/>
    <p:sldId id="274" r:id="rId10"/>
    <p:sldId id="266" r:id="rId11"/>
    <p:sldId id="273" r:id="rId12"/>
    <p:sldId id="275" r:id="rId13"/>
    <p:sldId id="276" r:id="rId14"/>
    <p:sldId id="26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456"/>
    <a:srgbClr val="269E47"/>
    <a:srgbClr val="008E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700" autoAdjust="0"/>
  </p:normalViewPr>
  <p:slideViewPr>
    <p:cSldViewPr>
      <p:cViewPr varScale="1">
        <p:scale>
          <a:sx n="70" d="100"/>
          <a:sy n="70" d="100"/>
        </p:scale>
        <p:origin x="1014"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slide" Target="slides/slide8.xml"/><Relationship Id="rId10" Type="http://schemas.openxmlformats.org/officeDocument/2006/relationships/slide" Target="slides/slide3.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861E3B4-6417-8B4B-B795-AA9BE804F4FF}" type="datetimeFigureOut">
              <a:rPr lang="en-US" smtClean="0"/>
              <a:t>3/25/2021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8143353-D6DE-8D40-9A74-9B19956FCCE4}" type="slidenum">
              <a:rPr lang="en-US" smtClean="0"/>
              <a:t>‹#›</a:t>
            </a:fld>
            <a:endParaRPr lang="en-US"/>
          </a:p>
        </p:txBody>
      </p:sp>
    </p:spTree>
    <p:extLst>
      <p:ext uri="{BB962C8B-B14F-4D97-AF65-F5344CB8AC3E}">
        <p14:creationId xmlns:p14="http://schemas.microsoft.com/office/powerpoint/2010/main" val="16072735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ADFC58-1D98-CA47-BC75-F5B3FA40F3BD}" type="datetimeFigureOut">
              <a:rPr lang="en-US" smtClean="0"/>
              <a:t>3/25/2021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7BF6F1-0B67-7A42-9EF6-CC231C948E60}" type="slidenum">
              <a:rPr lang="en-US" smtClean="0"/>
              <a:t>‹#›</a:t>
            </a:fld>
            <a:endParaRPr lang="en-US"/>
          </a:p>
        </p:txBody>
      </p:sp>
    </p:spTree>
    <p:extLst>
      <p:ext uri="{BB962C8B-B14F-4D97-AF65-F5344CB8AC3E}">
        <p14:creationId xmlns:p14="http://schemas.microsoft.com/office/powerpoint/2010/main" val="38614642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200400"/>
            <a:ext cx="6553200" cy="990600"/>
          </a:xfrm>
          <a:prstGeom prst="rect">
            <a:avLst/>
          </a:prstGeom>
        </p:spPr>
        <p:txBody>
          <a:bodyPr/>
          <a:lstStyle>
            <a:lvl1pPr algn="l">
              <a:defRPr b="0" i="0">
                <a:solidFill>
                  <a:schemeClr val="bg1"/>
                </a:solidFill>
                <a:latin typeface="+mj-lt"/>
                <a:cs typeface="Corbe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191000"/>
            <a:ext cx="6553200" cy="1600200"/>
          </a:xfrm>
          <a:prstGeom prst="rect">
            <a:avLst/>
          </a:prstGeom>
        </p:spPr>
        <p:txBody>
          <a:bodyPr/>
          <a:lstStyle>
            <a:lvl1pPr marL="0" indent="0" algn="l">
              <a:buNone/>
              <a:defRPr>
                <a:solidFill>
                  <a:srgbClr val="00B456"/>
                </a:solidFill>
                <a:latin typeface="+mn-lt"/>
                <a:cs typeface="Cambr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56010629"/>
      </p:ext>
    </p:extLst>
  </p:cSld>
  <p:clrMapOvr>
    <a:masterClrMapping/>
  </p:clrMapOvr>
  <p:hf sldNum="0" hdr="0"/>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marL="742950" indent="-285750">
              <a:buSzPct val="75000"/>
              <a:buFont typeface="Arial"/>
              <a:buChar cha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8"/>
          <p:cNvSpPr>
            <a:spLocks noGrp="1"/>
          </p:cNvSpPr>
          <p:nvPr>
            <p:ph type="ftr" sz="quarter" idx="3"/>
          </p:nvPr>
        </p:nvSpPr>
        <p:spPr>
          <a:xfrm>
            <a:off x="1752600" y="6400800"/>
            <a:ext cx="4267200" cy="365125"/>
          </a:xfrm>
          <a:prstGeom prst="rect">
            <a:avLst/>
          </a:prstGeom>
        </p:spPr>
        <p:txBody>
          <a:bodyPr vert="horz" lIns="91440" tIns="45720" rIns="91440" bIns="45720" rtlCol="0" anchor="ctr"/>
          <a:lstStyle>
            <a:lvl1pPr algn="l">
              <a:defRPr sz="1100">
                <a:solidFill>
                  <a:schemeClr val="bg1"/>
                </a:solidFill>
              </a:defRPr>
            </a:lvl1pPr>
          </a:lstStyle>
          <a:p>
            <a:endParaRPr lang="en-US" dirty="0"/>
          </a:p>
        </p:txBody>
      </p:sp>
      <p:sp>
        <p:nvSpPr>
          <p:cNvPr id="8" name="Date Placeholder 3"/>
          <p:cNvSpPr>
            <a:spLocks noGrp="1"/>
          </p:cNvSpPr>
          <p:nvPr>
            <p:ph type="dt" sz="half" idx="2"/>
          </p:nvPr>
        </p:nvSpPr>
        <p:spPr>
          <a:xfrm>
            <a:off x="228600" y="6416675"/>
            <a:ext cx="914400" cy="365125"/>
          </a:xfrm>
          <a:prstGeom prst="rect">
            <a:avLst/>
          </a:prstGeom>
        </p:spPr>
        <p:txBody>
          <a:bodyPr/>
          <a:lstStyle>
            <a:lvl1pPr>
              <a:defRPr sz="1100">
                <a:solidFill>
                  <a:schemeClr val="bg1"/>
                </a:solidFill>
              </a:defRPr>
            </a:lvl1pPr>
          </a:lstStyle>
          <a:p>
            <a:fld id="{0447C9AA-F1D7-9249-B56D-F477BA4F49BE}" type="datetime1">
              <a:rPr lang="en-US" smtClean="0"/>
              <a:t>3/25/2021</a:t>
            </a:fld>
            <a:endParaRPr lang="en-US" dirty="0"/>
          </a:p>
        </p:txBody>
      </p:sp>
    </p:spTree>
    <p:extLst>
      <p:ext uri="{BB962C8B-B14F-4D97-AF65-F5344CB8AC3E}">
        <p14:creationId xmlns:p14="http://schemas.microsoft.com/office/powerpoint/2010/main" val="3918622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0" cap="none"/>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Footer Placeholder 8"/>
          <p:cNvSpPr>
            <a:spLocks noGrp="1"/>
          </p:cNvSpPr>
          <p:nvPr>
            <p:ph type="ftr" sz="quarter" idx="3"/>
          </p:nvPr>
        </p:nvSpPr>
        <p:spPr>
          <a:xfrm>
            <a:off x="1752600" y="6400800"/>
            <a:ext cx="4267200" cy="365125"/>
          </a:xfrm>
          <a:prstGeom prst="rect">
            <a:avLst/>
          </a:prstGeom>
        </p:spPr>
        <p:txBody>
          <a:bodyPr vert="horz" lIns="91440" tIns="45720" rIns="91440" bIns="45720" rtlCol="0" anchor="ctr"/>
          <a:lstStyle>
            <a:lvl1pPr algn="l">
              <a:defRPr sz="1100">
                <a:solidFill>
                  <a:schemeClr val="bg1"/>
                </a:solidFill>
              </a:defRPr>
            </a:lvl1pPr>
          </a:lstStyle>
          <a:p>
            <a:endParaRPr lang="en-US" dirty="0"/>
          </a:p>
        </p:txBody>
      </p:sp>
      <p:sp>
        <p:nvSpPr>
          <p:cNvPr id="8" name="Date Placeholder 3"/>
          <p:cNvSpPr>
            <a:spLocks noGrp="1"/>
          </p:cNvSpPr>
          <p:nvPr>
            <p:ph type="dt" sz="half" idx="2"/>
          </p:nvPr>
        </p:nvSpPr>
        <p:spPr>
          <a:xfrm>
            <a:off x="228600" y="6416675"/>
            <a:ext cx="914400" cy="365125"/>
          </a:xfrm>
          <a:prstGeom prst="rect">
            <a:avLst/>
          </a:prstGeom>
        </p:spPr>
        <p:txBody>
          <a:bodyPr/>
          <a:lstStyle>
            <a:lvl1pPr>
              <a:defRPr sz="1100">
                <a:solidFill>
                  <a:schemeClr val="bg1"/>
                </a:solidFill>
              </a:defRPr>
            </a:lvl1pPr>
          </a:lstStyle>
          <a:p>
            <a:fld id="{0447C9AA-F1D7-9249-B56D-F477BA4F49BE}" type="datetime1">
              <a:rPr lang="en-US" smtClean="0"/>
              <a:t>3/25/2021</a:t>
            </a:fld>
            <a:endParaRPr lang="en-US" dirty="0"/>
          </a:p>
        </p:txBody>
      </p:sp>
    </p:spTree>
    <p:extLst>
      <p:ext uri="{BB962C8B-B14F-4D97-AF65-F5344CB8AC3E}">
        <p14:creationId xmlns:p14="http://schemas.microsoft.com/office/powerpoint/2010/main" val="41639825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8"/>
          <p:cNvSpPr>
            <a:spLocks noGrp="1"/>
          </p:cNvSpPr>
          <p:nvPr>
            <p:ph type="ftr" sz="quarter" idx="3"/>
          </p:nvPr>
        </p:nvSpPr>
        <p:spPr>
          <a:xfrm>
            <a:off x="1752600" y="6400800"/>
            <a:ext cx="4267200" cy="365125"/>
          </a:xfrm>
          <a:prstGeom prst="rect">
            <a:avLst/>
          </a:prstGeom>
        </p:spPr>
        <p:txBody>
          <a:bodyPr vert="horz" lIns="91440" tIns="45720" rIns="91440" bIns="45720" rtlCol="0" anchor="ctr"/>
          <a:lstStyle>
            <a:lvl1pPr algn="l">
              <a:defRPr sz="1100">
                <a:solidFill>
                  <a:schemeClr val="bg1"/>
                </a:solidFill>
              </a:defRPr>
            </a:lvl1pPr>
          </a:lstStyle>
          <a:p>
            <a:endParaRPr lang="en-US" dirty="0"/>
          </a:p>
        </p:txBody>
      </p:sp>
      <p:sp>
        <p:nvSpPr>
          <p:cNvPr id="9" name="Date Placeholder 3"/>
          <p:cNvSpPr>
            <a:spLocks noGrp="1"/>
          </p:cNvSpPr>
          <p:nvPr>
            <p:ph type="dt" sz="half" idx="10"/>
          </p:nvPr>
        </p:nvSpPr>
        <p:spPr>
          <a:xfrm>
            <a:off x="228600" y="6416675"/>
            <a:ext cx="914400" cy="365125"/>
          </a:xfrm>
          <a:prstGeom prst="rect">
            <a:avLst/>
          </a:prstGeom>
        </p:spPr>
        <p:txBody>
          <a:bodyPr/>
          <a:lstStyle>
            <a:lvl1pPr>
              <a:defRPr sz="1100">
                <a:solidFill>
                  <a:schemeClr val="bg1"/>
                </a:solidFill>
              </a:defRPr>
            </a:lvl1pPr>
          </a:lstStyle>
          <a:p>
            <a:fld id="{0447C9AA-F1D7-9249-B56D-F477BA4F49BE}" type="datetime1">
              <a:rPr lang="en-US" smtClean="0"/>
              <a:t>3/25/2021</a:t>
            </a:fld>
            <a:endParaRPr lang="en-US" dirty="0"/>
          </a:p>
        </p:txBody>
      </p:sp>
    </p:spTree>
    <p:extLst>
      <p:ext uri="{BB962C8B-B14F-4D97-AF65-F5344CB8AC3E}">
        <p14:creationId xmlns:p14="http://schemas.microsoft.com/office/powerpoint/2010/main" val="16283216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bg2">
                    <a:lumMod val="25000"/>
                  </a:schemeClr>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rgbClr val="3A3A3A"/>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Footer Placeholder 8"/>
          <p:cNvSpPr>
            <a:spLocks noGrp="1"/>
          </p:cNvSpPr>
          <p:nvPr>
            <p:ph type="ftr" sz="quarter" idx="10"/>
          </p:nvPr>
        </p:nvSpPr>
        <p:spPr>
          <a:xfrm>
            <a:off x="1752600" y="6400800"/>
            <a:ext cx="4267200" cy="365125"/>
          </a:xfrm>
          <a:prstGeom prst="rect">
            <a:avLst/>
          </a:prstGeom>
        </p:spPr>
        <p:txBody>
          <a:bodyPr vert="horz" lIns="91440" tIns="45720" rIns="91440" bIns="45720" rtlCol="0" anchor="ctr"/>
          <a:lstStyle>
            <a:lvl1pPr algn="l">
              <a:defRPr sz="1100">
                <a:solidFill>
                  <a:schemeClr val="bg1"/>
                </a:solidFill>
              </a:defRPr>
            </a:lvl1pPr>
          </a:lstStyle>
          <a:p>
            <a:endParaRPr lang="en-US" dirty="0"/>
          </a:p>
        </p:txBody>
      </p:sp>
      <p:sp>
        <p:nvSpPr>
          <p:cNvPr id="11" name="Date Placeholder 3"/>
          <p:cNvSpPr>
            <a:spLocks noGrp="1"/>
          </p:cNvSpPr>
          <p:nvPr>
            <p:ph type="dt" sz="half" idx="11"/>
          </p:nvPr>
        </p:nvSpPr>
        <p:spPr>
          <a:xfrm>
            <a:off x="228600" y="6416675"/>
            <a:ext cx="914400" cy="365125"/>
          </a:xfrm>
          <a:prstGeom prst="rect">
            <a:avLst/>
          </a:prstGeom>
        </p:spPr>
        <p:txBody>
          <a:bodyPr/>
          <a:lstStyle>
            <a:lvl1pPr>
              <a:defRPr sz="1100">
                <a:solidFill>
                  <a:schemeClr val="bg1"/>
                </a:solidFill>
              </a:defRPr>
            </a:lvl1pPr>
          </a:lstStyle>
          <a:p>
            <a:fld id="{0447C9AA-F1D7-9249-B56D-F477BA4F49BE}" type="datetime1">
              <a:rPr lang="en-US" smtClean="0"/>
              <a:t>3/25/2021</a:t>
            </a:fld>
            <a:endParaRPr lang="en-US" dirty="0"/>
          </a:p>
        </p:txBody>
      </p:sp>
    </p:spTree>
    <p:extLst>
      <p:ext uri="{BB962C8B-B14F-4D97-AF65-F5344CB8AC3E}">
        <p14:creationId xmlns:p14="http://schemas.microsoft.com/office/powerpoint/2010/main" val="30994658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Footer Placeholder 8"/>
          <p:cNvSpPr>
            <a:spLocks noGrp="1"/>
          </p:cNvSpPr>
          <p:nvPr>
            <p:ph type="ftr" sz="quarter" idx="3"/>
          </p:nvPr>
        </p:nvSpPr>
        <p:spPr>
          <a:xfrm>
            <a:off x="1752600" y="6400800"/>
            <a:ext cx="4267200" cy="365125"/>
          </a:xfrm>
          <a:prstGeom prst="rect">
            <a:avLst/>
          </a:prstGeom>
        </p:spPr>
        <p:txBody>
          <a:bodyPr vert="horz" lIns="91440" tIns="45720" rIns="91440" bIns="45720" rtlCol="0" anchor="ctr"/>
          <a:lstStyle>
            <a:lvl1pPr algn="l">
              <a:defRPr sz="1100">
                <a:solidFill>
                  <a:schemeClr val="bg1"/>
                </a:solidFill>
              </a:defRPr>
            </a:lvl1pPr>
          </a:lstStyle>
          <a:p>
            <a:endParaRPr lang="en-US" dirty="0"/>
          </a:p>
        </p:txBody>
      </p:sp>
      <p:sp>
        <p:nvSpPr>
          <p:cNvPr id="7" name="Date Placeholder 3"/>
          <p:cNvSpPr>
            <a:spLocks noGrp="1"/>
          </p:cNvSpPr>
          <p:nvPr>
            <p:ph type="dt" sz="half" idx="2"/>
          </p:nvPr>
        </p:nvSpPr>
        <p:spPr>
          <a:xfrm>
            <a:off x="228600" y="6416675"/>
            <a:ext cx="914400" cy="365125"/>
          </a:xfrm>
          <a:prstGeom prst="rect">
            <a:avLst/>
          </a:prstGeom>
        </p:spPr>
        <p:txBody>
          <a:bodyPr/>
          <a:lstStyle>
            <a:lvl1pPr>
              <a:defRPr sz="1100">
                <a:solidFill>
                  <a:schemeClr val="bg1"/>
                </a:solidFill>
              </a:defRPr>
            </a:lvl1pPr>
          </a:lstStyle>
          <a:p>
            <a:fld id="{0447C9AA-F1D7-9249-B56D-F477BA4F49BE}" type="datetime1">
              <a:rPr lang="en-US" smtClean="0"/>
              <a:t>3/25/2021</a:t>
            </a:fld>
            <a:endParaRPr lang="en-US" dirty="0"/>
          </a:p>
        </p:txBody>
      </p:sp>
    </p:spTree>
    <p:extLst>
      <p:ext uri="{BB962C8B-B14F-4D97-AF65-F5344CB8AC3E}">
        <p14:creationId xmlns:p14="http://schemas.microsoft.com/office/powerpoint/2010/main" val="20187061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8"/>
          <p:cNvSpPr>
            <a:spLocks noGrp="1"/>
          </p:cNvSpPr>
          <p:nvPr>
            <p:ph type="ftr" sz="quarter" idx="3"/>
          </p:nvPr>
        </p:nvSpPr>
        <p:spPr>
          <a:xfrm>
            <a:off x="1752600" y="6400800"/>
            <a:ext cx="4267200" cy="365125"/>
          </a:xfrm>
          <a:prstGeom prst="rect">
            <a:avLst/>
          </a:prstGeom>
        </p:spPr>
        <p:txBody>
          <a:bodyPr vert="horz" lIns="91440" tIns="45720" rIns="91440" bIns="45720" rtlCol="0" anchor="ctr"/>
          <a:lstStyle>
            <a:lvl1pPr algn="l">
              <a:defRPr sz="1100">
                <a:solidFill>
                  <a:schemeClr val="bg1"/>
                </a:solidFill>
              </a:defRPr>
            </a:lvl1pPr>
          </a:lstStyle>
          <a:p>
            <a:endParaRPr lang="en-US" dirty="0"/>
          </a:p>
        </p:txBody>
      </p:sp>
      <p:sp>
        <p:nvSpPr>
          <p:cNvPr id="6" name="Date Placeholder 3"/>
          <p:cNvSpPr>
            <a:spLocks noGrp="1"/>
          </p:cNvSpPr>
          <p:nvPr>
            <p:ph type="dt" sz="half" idx="2"/>
          </p:nvPr>
        </p:nvSpPr>
        <p:spPr>
          <a:xfrm>
            <a:off x="228600" y="6416675"/>
            <a:ext cx="914400" cy="365125"/>
          </a:xfrm>
          <a:prstGeom prst="rect">
            <a:avLst/>
          </a:prstGeom>
        </p:spPr>
        <p:txBody>
          <a:bodyPr/>
          <a:lstStyle>
            <a:lvl1pPr>
              <a:defRPr sz="1100">
                <a:solidFill>
                  <a:schemeClr val="bg1"/>
                </a:solidFill>
              </a:defRPr>
            </a:lvl1pPr>
          </a:lstStyle>
          <a:p>
            <a:fld id="{0447C9AA-F1D7-9249-B56D-F477BA4F49BE}" type="datetime1">
              <a:rPr lang="en-US" smtClean="0"/>
              <a:t>3/25/2021</a:t>
            </a:fld>
            <a:endParaRPr lang="en-US" dirty="0"/>
          </a:p>
        </p:txBody>
      </p:sp>
    </p:spTree>
    <p:extLst>
      <p:ext uri="{BB962C8B-B14F-4D97-AF65-F5344CB8AC3E}">
        <p14:creationId xmlns:p14="http://schemas.microsoft.com/office/powerpoint/2010/main" val="36608364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0"/>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Footer Placeholder 8"/>
          <p:cNvSpPr>
            <a:spLocks noGrp="1"/>
          </p:cNvSpPr>
          <p:nvPr>
            <p:ph type="ftr" sz="quarter" idx="3"/>
          </p:nvPr>
        </p:nvSpPr>
        <p:spPr>
          <a:xfrm>
            <a:off x="1752600" y="6400800"/>
            <a:ext cx="4267200" cy="365125"/>
          </a:xfrm>
          <a:prstGeom prst="rect">
            <a:avLst/>
          </a:prstGeom>
        </p:spPr>
        <p:txBody>
          <a:bodyPr vert="horz" lIns="91440" tIns="45720" rIns="91440" bIns="45720" rtlCol="0" anchor="ctr"/>
          <a:lstStyle>
            <a:lvl1pPr algn="l">
              <a:defRPr sz="1100">
                <a:solidFill>
                  <a:schemeClr val="bg1"/>
                </a:solidFill>
              </a:defRPr>
            </a:lvl1pPr>
          </a:lstStyle>
          <a:p>
            <a:endParaRPr lang="en-US" dirty="0"/>
          </a:p>
        </p:txBody>
      </p:sp>
      <p:sp>
        <p:nvSpPr>
          <p:cNvPr id="9" name="Date Placeholder 3"/>
          <p:cNvSpPr>
            <a:spLocks noGrp="1"/>
          </p:cNvSpPr>
          <p:nvPr>
            <p:ph type="dt" sz="half" idx="10"/>
          </p:nvPr>
        </p:nvSpPr>
        <p:spPr>
          <a:xfrm>
            <a:off x="228600" y="6416675"/>
            <a:ext cx="914400" cy="365125"/>
          </a:xfrm>
          <a:prstGeom prst="rect">
            <a:avLst/>
          </a:prstGeom>
        </p:spPr>
        <p:txBody>
          <a:bodyPr/>
          <a:lstStyle>
            <a:lvl1pPr>
              <a:defRPr sz="1100">
                <a:solidFill>
                  <a:schemeClr val="bg1"/>
                </a:solidFill>
              </a:defRPr>
            </a:lvl1pPr>
          </a:lstStyle>
          <a:p>
            <a:fld id="{0447C9AA-F1D7-9249-B56D-F477BA4F49BE}" type="datetime1">
              <a:rPr lang="en-US" smtClean="0"/>
              <a:t>3/25/2021</a:t>
            </a:fld>
            <a:endParaRPr lang="en-US" dirty="0"/>
          </a:p>
        </p:txBody>
      </p:sp>
    </p:spTree>
    <p:extLst>
      <p:ext uri="{BB962C8B-B14F-4D97-AF65-F5344CB8AC3E}">
        <p14:creationId xmlns:p14="http://schemas.microsoft.com/office/powerpoint/2010/main" val="33585444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0"/>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Footer Placeholder 8"/>
          <p:cNvSpPr>
            <a:spLocks noGrp="1"/>
          </p:cNvSpPr>
          <p:nvPr>
            <p:ph type="ftr" sz="quarter" idx="3"/>
          </p:nvPr>
        </p:nvSpPr>
        <p:spPr>
          <a:xfrm>
            <a:off x="1752600" y="6400800"/>
            <a:ext cx="4267200" cy="365125"/>
          </a:xfrm>
          <a:prstGeom prst="rect">
            <a:avLst/>
          </a:prstGeom>
        </p:spPr>
        <p:txBody>
          <a:bodyPr vert="horz" lIns="91440" tIns="45720" rIns="91440" bIns="45720" rtlCol="0" anchor="ctr"/>
          <a:lstStyle>
            <a:lvl1pPr algn="l">
              <a:defRPr sz="1100">
                <a:solidFill>
                  <a:schemeClr val="bg1"/>
                </a:solidFill>
              </a:defRPr>
            </a:lvl1pPr>
          </a:lstStyle>
          <a:p>
            <a:endParaRPr lang="en-US" dirty="0"/>
          </a:p>
        </p:txBody>
      </p:sp>
      <p:sp>
        <p:nvSpPr>
          <p:cNvPr id="9" name="Date Placeholder 3"/>
          <p:cNvSpPr>
            <a:spLocks noGrp="1"/>
          </p:cNvSpPr>
          <p:nvPr>
            <p:ph type="dt" sz="half" idx="10"/>
          </p:nvPr>
        </p:nvSpPr>
        <p:spPr>
          <a:xfrm>
            <a:off x="228600" y="6416675"/>
            <a:ext cx="914400" cy="365125"/>
          </a:xfrm>
          <a:prstGeom prst="rect">
            <a:avLst/>
          </a:prstGeom>
        </p:spPr>
        <p:txBody>
          <a:bodyPr/>
          <a:lstStyle>
            <a:lvl1pPr>
              <a:defRPr sz="1100">
                <a:solidFill>
                  <a:schemeClr val="bg1"/>
                </a:solidFill>
              </a:defRPr>
            </a:lvl1pPr>
          </a:lstStyle>
          <a:p>
            <a:fld id="{0447C9AA-F1D7-9249-B56D-F477BA4F49BE}" type="datetime1">
              <a:rPr lang="en-US" smtClean="0"/>
              <a:t>3/25/2021</a:t>
            </a:fld>
            <a:endParaRPr lang="en-US" dirty="0"/>
          </a:p>
        </p:txBody>
      </p:sp>
    </p:spTree>
    <p:extLst>
      <p:ext uri="{BB962C8B-B14F-4D97-AF65-F5344CB8AC3E}">
        <p14:creationId xmlns:p14="http://schemas.microsoft.com/office/powerpoint/2010/main" val="39888762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lstStyle/>
          <a:p>
            <a:r>
              <a:rPr lang="en-US" smtClean="0"/>
              <a:t>Click to edit Master title style</a:t>
            </a:r>
            <a:endParaRPr lang="en-US"/>
          </a:p>
        </p:txBody>
      </p:sp>
      <p:sp>
        <p:nvSpPr>
          <p:cNvPr id="3" name="Text Placeholder 2"/>
          <p:cNvSpPr>
            <a:spLocks noGrp="1"/>
          </p:cNvSpPr>
          <p:nvPr>
            <p:ph idx="1"/>
          </p:nvPr>
        </p:nvSpPr>
        <p:spPr>
          <a:xfrm>
            <a:off x="685800" y="1905000"/>
            <a:ext cx="7772400" cy="2209800"/>
          </a:xfrm>
          <a:prstGeom prst="rect">
            <a:avLst/>
          </a:prstGeom>
        </p:spPr>
        <p:txBody>
          <a:bodyPr vert="horz" lIns="91440" tIns="45720" rIns="91440" bIns="45720" rtlCol="0">
            <a:normAutofit/>
          </a:bodyPr>
          <a:lstStyle/>
          <a:p>
            <a:pPr lvl="0"/>
            <a:r>
              <a:rPr lang="en-US" dirty="0" smtClean="0"/>
              <a:t>Click to edit Master text styles</a:t>
            </a:r>
          </a:p>
        </p:txBody>
      </p:sp>
    </p:spTree>
    <p:extLst>
      <p:ext uri="{BB962C8B-B14F-4D97-AF65-F5344CB8AC3E}">
        <p14:creationId xmlns:p14="http://schemas.microsoft.com/office/powerpoint/2010/main" val="13659522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smtClean="0"/>
              <a:t>Click to edit Master title style</a:t>
            </a:r>
            <a:endParaRPr lang="en-US"/>
          </a:p>
        </p:txBody>
      </p:sp>
      <p:sp>
        <p:nvSpPr>
          <p:cNvPr id="4" name="Text Placeholder 3"/>
          <p:cNvSpPr>
            <a:spLocks noGrp="1"/>
          </p:cNvSpPr>
          <p:nvPr>
            <p:ph type="body" sz="quarter" idx="10"/>
          </p:nvPr>
        </p:nvSpPr>
        <p:spPr>
          <a:xfrm>
            <a:off x="457200" y="1828800"/>
            <a:ext cx="8229600" cy="2209800"/>
          </a:xfrm>
        </p:spPr>
        <p:txBody>
          <a:bodyPr/>
          <a:lstStyle>
            <a:lvl1pPr algn="ctr">
              <a:defRPr/>
            </a:lvl1pPr>
            <a:lvl2pPr algn="l">
              <a:defRPr/>
            </a:lvl2pPr>
            <a:lvl3pPr algn="l">
              <a:defRPr/>
            </a:lvl3pPr>
            <a:lvl4pPr algn="l">
              <a:defRPr/>
            </a:lvl4pPr>
            <a:lvl5pPr algn="l">
              <a:defRPr/>
            </a:lvl5pPr>
          </a:lstStyle>
          <a:p>
            <a:pPr lvl="0"/>
            <a:r>
              <a:rPr lang="en-US" dirty="0" smtClean="0"/>
              <a:t>Click to edit Master text styles</a:t>
            </a:r>
          </a:p>
        </p:txBody>
      </p:sp>
    </p:spTree>
    <p:extLst>
      <p:ext uri="{BB962C8B-B14F-4D97-AF65-F5344CB8AC3E}">
        <p14:creationId xmlns:p14="http://schemas.microsoft.com/office/powerpoint/2010/main" val="27676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8"/>
          <p:cNvSpPr>
            <a:spLocks noGrp="1"/>
          </p:cNvSpPr>
          <p:nvPr>
            <p:ph type="ftr" sz="quarter" idx="3"/>
          </p:nvPr>
        </p:nvSpPr>
        <p:spPr>
          <a:xfrm>
            <a:off x="1752600" y="6400800"/>
            <a:ext cx="4267200" cy="365125"/>
          </a:xfrm>
          <a:prstGeom prst="rect">
            <a:avLst/>
          </a:prstGeom>
        </p:spPr>
        <p:txBody>
          <a:bodyPr vert="horz" lIns="91440" tIns="45720" rIns="91440" bIns="45720" rtlCol="0" anchor="ctr"/>
          <a:lstStyle>
            <a:lvl1pPr algn="l">
              <a:defRPr sz="1100">
                <a:solidFill>
                  <a:schemeClr val="bg1"/>
                </a:solidFill>
              </a:defRPr>
            </a:lvl1pPr>
          </a:lstStyle>
          <a:p>
            <a:endParaRPr lang="en-US" dirty="0"/>
          </a:p>
        </p:txBody>
      </p:sp>
      <p:sp>
        <p:nvSpPr>
          <p:cNvPr id="8" name="Date Placeholder 3"/>
          <p:cNvSpPr>
            <a:spLocks noGrp="1"/>
          </p:cNvSpPr>
          <p:nvPr>
            <p:ph type="dt" sz="half" idx="2"/>
          </p:nvPr>
        </p:nvSpPr>
        <p:spPr>
          <a:xfrm>
            <a:off x="228600" y="6416675"/>
            <a:ext cx="914400" cy="365125"/>
          </a:xfrm>
          <a:prstGeom prst="rect">
            <a:avLst/>
          </a:prstGeom>
        </p:spPr>
        <p:txBody>
          <a:bodyPr/>
          <a:lstStyle>
            <a:lvl1pPr>
              <a:defRPr sz="1100">
                <a:solidFill>
                  <a:schemeClr val="bg1"/>
                </a:solidFill>
              </a:defRPr>
            </a:lvl1pPr>
          </a:lstStyle>
          <a:p>
            <a:fld id="{0447C9AA-F1D7-9249-B56D-F477BA4F49BE}" type="datetime1">
              <a:rPr lang="en-US" smtClean="0"/>
              <a:t>3/25/2021</a:t>
            </a:fld>
            <a:endParaRPr lang="en-US" dirty="0"/>
          </a:p>
        </p:txBody>
      </p:sp>
    </p:spTree>
    <p:extLst>
      <p:ext uri="{BB962C8B-B14F-4D97-AF65-F5344CB8AC3E}">
        <p14:creationId xmlns:p14="http://schemas.microsoft.com/office/powerpoint/2010/main" val="2682139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0" cap="none"/>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Footer Placeholder 8"/>
          <p:cNvSpPr>
            <a:spLocks noGrp="1"/>
          </p:cNvSpPr>
          <p:nvPr>
            <p:ph type="ftr" sz="quarter" idx="3"/>
          </p:nvPr>
        </p:nvSpPr>
        <p:spPr>
          <a:xfrm>
            <a:off x="1752600" y="6400800"/>
            <a:ext cx="4267200" cy="365125"/>
          </a:xfrm>
          <a:prstGeom prst="rect">
            <a:avLst/>
          </a:prstGeom>
        </p:spPr>
        <p:txBody>
          <a:bodyPr vert="horz" lIns="91440" tIns="45720" rIns="91440" bIns="45720" rtlCol="0" anchor="ctr"/>
          <a:lstStyle>
            <a:lvl1pPr algn="l">
              <a:defRPr sz="1100">
                <a:solidFill>
                  <a:schemeClr val="bg1"/>
                </a:solidFill>
              </a:defRPr>
            </a:lvl1pPr>
          </a:lstStyle>
          <a:p>
            <a:endParaRPr lang="en-US" dirty="0"/>
          </a:p>
        </p:txBody>
      </p:sp>
      <p:sp>
        <p:nvSpPr>
          <p:cNvPr id="8" name="Date Placeholder 3"/>
          <p:cNvSpPr>
            <a:spLocks noGrp="1"/>
          </p:cNvSpPr>
          <p:nvPr>
            <p:ph type="dt" sz="half" idx="2"/>
          </p:nvPr>
        </p:nvSpPr>
        <p:spPr>
          <a:xfrm>
            <a:off x="228600" y="6416675"/>
            <a:ext cx="914400" cy="365125"/>
          </a:xfrm>
          <a:prstGeom prst="rect">
            <a:avLst/>
          </a:prstGeom>
        </p:spPr>
        <p:txBody>
          <a:bodyPr/>
          <a:lstStyle>
            <a:lvl1pPr>
              <a:defRPr sz="1100">
                <a:solidFill>
                  <a:schemeClr val="bg1"/>
                </a:solidFill>
              </a:defRPr>
            </a:lvl1pPr>
          </a:lstStyle>
          <a:p>
            <a:fld id="{0447C9AA-F1D7-9249-B56D-F477BA4F49BE}" type="datetime1">
              <a:rPr lang="en-US" smtClean="0"/>
              <a:t>3/25/2021</a:t>
            </a:fld>
            <a:endParaRPr lang="en-US" dirty="0"/>
          </a:p>
        </p:txBody>
      </p:sp>
    </p:spTree>
    <p:extLst>
      <p:ext uri="{BB962C8B-B14F-4D97-AF65-F5344CB8AC3E}">
        <p14:creationId xmlns:p14="http://schemas.microsoft.com/office/powerpoint/2010/main" val="2963061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8"/>
          <p:cNvSpPr>
            <a:spLocks noGrp="1"/>
          </p:cNvSpPr>
          <p:nvPr>
            <p:ph type="ftr" sz="quarter" idx="3"/>
          </p:nvPr>
        </p:nvSpPr>
        <p:spPr>
          <a:xfrm>
            <a:off x="1752600" y="6400800"/>
            <a:ext cx="4267200" cy="365125"/>
          </a:xfrm>
          <a:prstGeom prst="rect">
            <a:avLst/>
          </a:prstGeom>
        </p:spPr>
        <p:txBody>
          <a:bodyPr vert="horz" lIns="91440" tIns="45720" rIns="91440" bIns="45720" rtlCol="0" anchor="ctr"/>
          <a:lstStyle>
            <a:lvl1pPr algn="l">
              <a:defRPr sz="1100">
                <a:solidFill>
                  <a:schemeClr val="bg1"/>
                </a:solidFill>
              </a:defRPr>
            </a:lvl1pPr>
          </a:lstStyle>
          <a:p>
            <a:endParaRPr lang="en-US" dirty="0"/>
          </a:p>
        </p:txBody>
      </p:sp>
      <p:sp>
        <p:nvSpPr>
          <p:cNvPr id="9" name="Date Placeholder 3"/>
          <p:cNvSpPr>
            <a:spLocks noGrp="1"/>
          </p:cNvSpPr>
          <p:nvPr>
            <p:ph type="dt" sz="half" idx="10"/>
          </p:nvPr>
        </p:nvSpPr>
        <p:spPr>
          <a:xfrm>
            <a:off x="228600" y="6416675"/>
            <a:ext cx="914400" cy="365125"/>
          </a:xfrm>
          <a:prstGeom prst="rect">
            <a:avLst/>
          </a:prstGeom>
        </p:spPr>
        <p:txBody>
          <a:bodyPr/>
          <a:lstStyle>
            <a:lvl1pPr>
              <a:defRPr sz="1100">
                <a:solidFill>
                  <a:schemeClr val="bg1"/>
                </a:solidFill>
              </a:defRPr>
            </a:lvl1pPr>
          </a:lstStyle>
          <a:p>
            <a:fld id="{0447C9AA-F1D7-9249-B56D-F477BA4F49BE}" type="datetime1">
              <a:rPr lang="en-US" smtClean="0"/>
              <a:t>3/25/2021</a:t>
            </a:fld>
            <a:endParaRPr lang="en-US" dirty="0"/>
          </a:p>
        </p:txBody>
      </p:sp>
    </p:spTree>
    <p:extLst>
      <p:ext uri="{BB962C8B-B14F-4D97-AF65-F5344CB8AC3E}">
        <p14:creationId xmlns:p14="http://schemas.microsoft.com/office/powerpoint/2010/main" val="2170534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bg2">
                    <a:lumMod val="25000"/>
                  </a:schemeClr>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rgbClr val="3A3A3A"/>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Footer Placeholder 8"/>
          <p:cNvSpPr>
            <a:spLocks noGrp="1"/>
          </p:cNvSpPr>
          <p:nvPr>
            <p:ph type="ftr" sz="quarter" idx="10"/>
          </p:nvPr>
        </p:nvSpPr>
        <p:spPr>
          <a:xfrm>
            <a:off x="1752600" y="6400800"/>
            <a:ext cx="4267200" cy="365125"/>
          </a:xfrm>
          <a:prstGeom prst="rect">
            <a:avLst/>
          </a:prstGeom>
        </p:spPr>
        <p:txBody>
          <a:bodyPr vert="horz" lIns="91440" tIns="45720" rIns="91440" bIns="45720" rtlCol="0" anchor="ctr"/>
          <a:lstStyle>
            <a:lvl1pPr algn="l">
              <a:defRPr sz="1100">
                <a:solidFill>
                  <a:schemeClr val="bg1"/>
                </a:solidFill>
              </a:defRPr>
            </a:lvl1pPr>
          </a:lstStyle>
          <a:p>
            <a:endParaRPr lang="en-US" dirty="0"/>
          </a:p>
        </p:txBody>
      </p:sp>
      <p:sp>
        <p:nvSpPr>
          <p:cNvPr id="11" name="Date Placeholder 3"/>
          <p:cNvSpPr>
            <a:spLocks noGrp="1"/>
          </p:cNvSpPr>
          <p:nvPr>
            <p:ph type="dt" sz="half" idx="11"/>
          </p:nvPr>
        </p:nvSpPr>
        <p:spPr>
          <a:xfrm>
            <a:off x="228600" y="6416675"/>
            <a:ext cx="914400" cy="365125"/>
          </a:xfrm>
          <a:prstGeom prst="rect">
            <a:avLst/>
          </a:prstGeom>
        </p:spPr>
        <p:txBody>
          <a:bodyPr/>
          <a:lstStyle>
            <a:lvl1pPr>
              <a:defRPr sz="1100">
                <a:solidFill>
                  <a:schemeClr val="bg1"/>
                </a:solidFill>
              </a:defRPr>
            </a:lvl1pPr>
          </a:lstStyle>
          <a:p>
            <a:fld id="{0447C9AA-F1D7-9249-B56D-F477BA4F49BE}" type="datetime1">
              <a:rPr lang="en-US" smtClean="0"/>
              <a:t>3/25/2021</a:t>
            </a:fld>
            <a:endParaRPr lang="en-US" dirty="0"/>
          </a:p>
        </p:txBody>
      </p:sp>
    </p:spTree>
    <p:extLst>
      <p:ext uri="{BB962C8B-B14F-4D97-AF65-F5344CB8AC3E}">
        <p14:creationId xmlns:p14="http://schemas.microsoft.com/office/powerpoint/2010/main" val="3451733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Footer Placeholder 8"/>
          <p:cNvSpPr>
            <a:spLocks noGrp="1"/>
          </p:cNvSpPr>
          <p:nvPr>
            <p:ph type="ftr" sz="quarter" idx="3"/>
          </p:nvPr>
        </p:nvSpPr>
        <p:spPr>
          <a:xfrm>
            <a:off x="1752600" y="6400800"/>
            <a:ext cx="4267200" cy="365125"/>
          </a:xfrm>
          <a:prstGeom prst="rect">
            <a:avLst/>
          </a:prstGeom>
        </p:spPr>
        <p:txBody>
          <a:bodyPr vert="horz" lIns="91440" tIns="45720" rIns="91440" bIns="45720" rtlCol="0" anchor="ctr"/>
          <a:lstStyle>
            <a:lvl1pPr algn="l">
              <a:defRPr sz="1100">
                <a:solidFill>
                  <a:schemeClr val="bg1"/>
                </a:solidFill>
              </a:defRPr>
            </a:lvl1pPr>
          </a:lstStyle>
          <a:p>
            <a:endParaRPr lang="en-US" dirty="0"/>
          </a:p>
        </p:txBody>
      </p:sp>
      <p:sp>
        <p:nvSpPr>
          <p:cNvPr id="7" name="Date Placeholder 3"/>
          <p:cNvSpPr>
            <a:spLocks noGrp="1"/>
          </p:cNvSpPr>
          <p:nvPr>
            <p:ph type="dt" sz="half" idx="2"/>
          </p:nvPr>
        </p:nvSpPr>
        <p:spPr>
          <a:xfrm>
            <a:off x="228600" y="6416675"/>
            <a:ext cx="914400" cy="365125"/>
          </a:xfrm>
          <a:prstGeom prst="rect">
            <a:avLst/>
          </a:prstGeom>
        </p:spPr>
        <p:txBody>
          <a:bodyPr/>
          <a:lstStyle>
            <a:lvl1pPr>
              <a:defRPr sz="1100">
                <a:solidFill>
                  <a:schemeClr val="bg1"/>
                </a:solidFill>
              </a:defRPr>
            </a:lvl1pPr>
          </a:lstStyle>
          <a:p>
            <a:fld id="{0447C9AA-F1D7-9249-B56D-F477BA4F49BE}" type="datetime1">
              <a:rPr lang="en-US" smtClean="0"/>
              <a:t>3/25/2021</a:t>
            </a:fld>
            <a:endParaRPr lang="en-US" dirty="0"/>
          </a:p>
        </p:txBody>
      </p:sp>
    </p:spTree>
    <p:extLst>
      <p:ext uri="{BB962C8B-B14F-4D97-AF65-F5344CB8AC3E}">
        <p14:creationId xmlns:p14="http://schemas.microsoft.com/office/powerpoint/2010/main" val="4283886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8"/>
          <p:cNvSpPr>
            <a:spLocks noGrp="1"/>
          </p:cNvSpPr>
          <p:nvPr>
            <p:ph type="ftr" sz="quarter" idx="3"/>
          </p:nvPr>
        </p:nvSpPr>
        <p:spPr>
          <a:xfrm>
            <a:off x="1752600" y="6400800"/>
            <a:ext cx="4267200" cy="365125"/>
          </a:xfrm>
          <a:prstGeom prst="rect">
            <a:avLst/>
          </a:prstGeom>
        </p:spPr>
        <p:txBody>
          <a:bodyPr vert="horz" lIns="91440" tIns="45720" rIns="91440" bIns="45720" rtlCol="0" anchor="ctr"/>
          <a:lstStyle>
            <a:lvl1pPr algn="l">
              <a:defRPr sz="1100">
                <a:solidFill>
                  <a:schemeClr val="bg1"/>
                </a:solidFill>
              </a:defRPr>
            </a:lvl1pPr>
          </a:lstStyle>
          <a:p>
            <a:endParaRPr lang="en-US" dirty="0"/>
          </a:p>
        </p:txBody>
      </p:sp>
      <p:sp>
        <p:nvSpPr>
          <p:cNvPr id="6" name="Date Placeholder 3"/>
          <p:cNvSpPr>
            <a:spLocks noGrp="1"/>
          </p:cNvSpPr>
          <p:nvPr>
            <p:ph type="dt" sz="half" idx="2"/>
          </p:nvPr>
        </p:nvSpPr>
        <p:spPr>
          <a:xfrm>
            <a:off x="228600" y="6416675"/>
            <a:ext cx="914400" cy="365125"/>
          </a:xfrm>
          <a:prstGeom prst="rect">
            <a:avLst/>
          </a:prstGeom>
        </p:spPr>
        <p:txBody>
          <a:bodyPr/>
          <a:lstStyle>
            <a:lvl1pPr>
              <a:defRPr sz="1100">
                <a:solidFill>
                  <a:schemeClr val="bg1"/>
                </a:solidFill>
              </a:defRPr>
            </a:lvl1pPr>
          </a:lstStyle>
          <a:p>
            <a:fld id="{0447C9AA-F1D7-9249-B56D-F477BA4F49BE}" type="datetime1">
              <a:rPr lang="en-US" smtClean="0"/>
              <a:t>3/25/2021</a:t>
            </a:fld>
            <a:endParaRPr lang="en-US" dirty="0"/>
          </a:p>
        </p:txBody>
      </p:sp>
    </p:spTree>
    <p:extLst>
      <p:ext uri="{BB962C8B-B14F-4D97-AF65-F5344CB8AC3E}">
        <p14:creationId xmlns:p14="http://schemas.microsoft.com/office/powerpoint/2010/main" val="2639228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0"/>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Footer Placeholder 8"/>
          <p:cNvSpPr>
            <a:spLocks noGrp="1"/>
          </p:cNvSpPr>
          <p:nvPr>
            <p:ph type="ftr" sz="quarter" idx="3"/>
          </p:nvPr>
        </p:nvSpPr>
        <p:spPr>
          <a:xfrm>
            <a:off x="1752600" y="6400800"/>
            <a:ext cx="4267200" cy="365125"/>
          </a:xfrm>
          <a:prstGeom prst="rect">
            <a:avLst/>
          </a:prstGeom>
        </p:spPr>
        <p:txBody>
          <a:bodyPr vert="horz" lIns="91440" tIns="45720" rIns="91440" bIns="45720" rtlCol="0" anchor="ctr"/>
          <a:lstStyle>
            <a:lvl1pPr algn="l">
              <a:defRPr sz="1100">
                <a:solidFill>
                  <a:schemeClr val="bg1"/>
                </a:solidFill>
              </a:defRPr>
            </a:lvl1pPr>
          </a:lstStyle>
          <a:p>
            <a:endParaRPr lang="en-US" dirty="0"/>
          </a:p>
        </p:txBody>
      </p:sp>
      <p:sp>
        <p:nvSpPr>
          <p:cNvPr id="9" name="Date Placeholder 3"/>
          <p:cNvSpPr>
            <a:spLocks noGrp="1"/>
          </p:cNvSpPr>
          <p:nvPr>
            <p:ph type="dt" sz="half" idx="10"/>
          </p:nvPr>
        </p:nvSpPr>
        <p:spPr>
          <a:xfrm>
            <a:off x="228600" y="6416675"/>
            <a:ext cx="914400" cy="365125"/>
          </a:xfrm>
          <a:prstGeom prst="rect">
            <a:avLst/>
          </a:prstGeom>
        </p:spPr>
        <p:txBody>
          <a:bodyPr/>
          <a:lstStyle>
            <a:lvl1pPr>
              <a:defRPr sz="1100">
                <a:solidFill>
                  <a:schemeClr val="bg1"/>
                </a:solidFill>
              </a:defRPr>
            </a:lvl1pPr>
          </a:lstStyle>
          <a:p>
            <a:fld id="{0447C9AA-F1D7-9249-B56D-F477BA4F49BE}" type="datetime1">
              <a:rPr lang="en-US" smtClean="0"/>
              <a:t>3/25/2021</a:t>
            </a:fld>
            <a:endParaRPr lang="en-US" dirty="0"/>
          </a:p>
        </p:txBody>
      </p:sp>
    </p:spTree>
    <p:extLst>
      <p:ext uri="{BB962C8B-B14F-4D97-AF65-F5344CB8AC3E}">
        <p14:creationId xmlns:p14="http://schemas.microsoft.com/office/powerpoint/2010/main" val="69964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0"/>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Footer Placeholder 8"/>
          <p:cNvSpPr>
            <a:spLocks noGrp="1"/>
          </p:cNvSpPr>
          <p:nvPr>
            <p:ph type="ftr" sz="quarter" idx="3"/>
          </p:nvPr>
        </p:nvSpPr>
        <p:spPr>
          <a:xfrm>
            <a:off x="1752600" y="6400800"/>
            <a:ext cx="4267200" cy="365125"/>
          </a:xfrm>
          <a:prstGeom prst="rect">
            <a:avLst/>
          </a:prstGeom>
        </p:spPr>
        <p:txBody>
          <a:bodyPr vert="horz" lIns="91440" tIns="45720" rIns="91440" bIns="45720" rtlCol="0" anchor="ctr"/>
          <a:lstStyle>
            <a:lvl1pPr algn="l">
              <a:defRPr sz="1100">
                <a:solidFill>
                  <a:schemeClr val="bg1"/>
                </a:solidFill>
              </a:defRPr>
            </a:lvl1pPr>
          </a:lstStyle>
          <a:p>
            <a:endParaRPr lang="en-US" dirty="0"/>
          </a:p>
        </p:txBody>
      </p:sp>
      <p:sp>
        <p:nvSpPr>
          <p:cNvPr id="9" name="Date Placeholder 3"/>
          <p:cNvSpPr>
            <a:spLocks noGrp="1"/>
          </p:cNvSpPr>
          <p:nvPr>
            <p:ph type="dt" sz="half" idx="10"/>
          </p:nvPr>
        </p:nvSpPr>
        <p:spPr>
          <a:xfrm>
            <a:off x="228600" y="6416675"/>
            <a:ext cx="914400" cy="365125"/>
          </a:xfrm>
          <a:prstGeom prst="rect">
            <a:avLst/>
          </a:prstGeom>
        </p:spPr>
        <p:txBody>
          <a:bodyPr/>
          <a:lstStyle>
            <a:lvl1pPr>
              <a:defRPr sz="1100">
                <a:solidFill>
                  <a:schemeClr val="bg1"/>
                </a:solidFill>
              </a:defRPr>
            </a:lvl1pPr>
          </a:lstStyle>
          <a:p>
            <a:fld id="{0447C9AA-F1D7-9249-B56D-F477BA4F49BE}" type="datetime1">
              <a:rPr lang="en-US" smtClean="0"/>
              <a:t>3/25/2021</a:t>
            </a:fld>
            <a:endParaRPr lang="en-US" dirty="0"/>
          </a:p>
        </p:txBody>
      </p:sp>
    </p:spTree>
    <p:extLst>
      <p:ext uri="{BB962C8B-B14F-4D97-AF65-F5344CB8AC3E}">
        <p14:creationId xmlns:p14="http://schemas.microsoft.com/office/powerpoint/2010/main" val="42713334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openxmlformats.org/officeDocument/2006/relationships/image" Target="../media/image2.jpeg"/><Relationship Id="rId4" Type="http://schemas.openxmlformats.org/officeDocument/2006/relationships/slideLayout" Target="../slideLayouts/slideLayout5.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3.jpeg"/><Relationship Id="rId4" Type="http://schemas.openxmlformats.org/officeDocument/2006/relationships/slideLayout" Target="../slideLayouts/slideLayout13.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9.xml"/><Relationship Id="rId1" Type="http://schemas.openxmlformats.org/officeDocument/2006/relationships/slideLayout" Target="../slideLayouts/slideLayout18.xml"/><Relationship Id="rId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667884692"/>
      </p:ext>
    </p:extLst>
  </p:cSld>
  <p:clrMap bg1="lt1" tx1="dk1" bg2="lt2" tx2="dk2" accent1="accent1" accent2="accent2" accent3="accent3" accent4="accent4" accent5="accent5" accent6="accent6" hlink="hlink" folHlink="folHlink"/>
  <p:sldLayoutIdLst>
    <p:sldLayoutId id="2147483661" r:id="rId1"/>
  </p:sldLayoutIdLst>
  <p:hf sldNum="0"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descr="PPT Interior Slide 1.jpg"/>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457200"/>
            <a:ext cx="80772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600" y="1600200"/>
            <a:ext cx="80772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Footer Placeholder 8"/>
          <p:cNvSpPr>
            <a:spLocks noGrp="1"/>
          </p:cNvSpPr>
          <p:nvPr>
            <p:ph type="ftr" sz="quarter" idx="3"/>
          </p:nvPr>
        </p:nvSpPr>
        <p:spPr>
          <a:xfrm>
            <a:off x="1752600" y="6400800"/>
            <a:ext cx="4648200" cy="365125"/>
          </a:xfrm>
          <a:prstGeom prst="rect">
            <a:avLst/>
          </a:prstGeom>
        </p:spPr>
        <p:txBody>
          <a:bodyPr vert="horz" lIns="91440" tIns="45720" rIns="91440" bIns="45720" rtlCol="0" anchor="ctr"/>
          <a:lstStyle>
            <a:lvl1pPr algn="l">
              <a:defRPr sz="1100">
                <a:solidFill>
                  <a:schemeClr val="bg1"/>
                </a:solidFill>
              </a:defRPr>
            </a:lvl1pPr>
          </a:lstStyle>
          <a:p>
            <a:endParaRPr lang="en-US" dirty="0" smtClean="0"/>
          </a:p>
        </p:txBody>
      </p:sp>
      <p:sp>
        <p:nvSpPr>
          <p:cNvPr id="10" name="Date Placeholder 3"/>
          <p:cNvSpPr>
            <a:spLocks noGrp="1"/>
          </p:cNvSpPr>
          <p:nvPr>
            <p:ph type="dt" sz="half" idx="2"/>
          </p:nvPr>
        </p:nvSpPr>
        <p:spPr>
          <a:xfrm>
            <a:off x="228600" y="6416675"/>
            <a:ext cx="914400" cy="365125"/>
          </a:xfrm>
          <a:prstGeom prst="rect">
            <a:avLst/>
          </a:prstGeom>
        </p:spPr>
        <p:txBody>
          <a:bodyPr anchor="ctr"/>
          <a:lstStyle>
            <a:lvl1pPr>
              <a:defRPr sz="1100">
                <a:solidFill>
                  <a:schemeClr val="bg1"/>
                </a:solidFill>
              </a:defRPr>
            </a:lvl1pPr>
          </a:lstStyle>
          <a:p>
            <a:fld id="{0447C9AA-F1D7-9249-B56D-F477BA4F49BE}" type="datetime1">
              <a:rPr lang="en-US" smtClean="0"/>
              <a:t>3/25/2021</a:t>
            </a:fld>
            <a:endParaRPr lang="en-US" dirty="0"/>
          </a:p>
        </p:txBody>
      </p:sp>
    </p:spTree>
    <p:extLst>
      <p:ext uri="{BB962C8B-B14F-4D97-AF65-F5344CB8AC3E}">
        <p14:creationId xmlns:p14="http://schemas.microsoft.com/office/powerpoint/2010/main" val="89983853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Lst>
  <p:hf sldNum="0" hdr="0"/>
  <p:txStyles>
    <p:titleStyle>
      <a:lvl1pPr algn="l" defTabSz="457200" rtl="0" eaLnBrk="1" latinLnBrk="0" hangingPunct="1">
        <a:spcBef>
          <a:spcPct val="0"/>
        </a:spcBef>
        <a:buNone/>
        <a:defRPr sz="4400" b="0" kern="1200">
          <a:solidFill>
            <a:schemeClr val="tx2"/>
          </a:solidFill>
          <a:latin typeface="+mj-lt"/>
          <a:ea typeface="+mj-ea"/>
          <a:cs typeface="+mj-cs"/>
        </a:defRPr>
      </a:lvl1pPr>
    </p:titleStyle>
    <p:bodyStyle>
      <a:lvl1pPr marL="342900" indent="-342900" algn="l" defTabSz="457200" rtl="0" eaLnBrk="1" latinLnBrk="0" hangingPunct="1">
        <a:spcBef>
          <a:spcPct val="20000"/>
        </a:spcBef>
        <a:buClr>
          <a:schemeClr val="tx2"/>
        </a:buClr>
        <a:buFont typeface="Arial"/>
        <a:buChar char="•"/>
        <a:defRPr sz="3200" kern="1200">
          <a:solidFill>
            <a:schemeClr val="bg2">
              <a:lumMod val="25000"/>
            </a:schemeClr>
          </a:solidFill>
          <a:latin typeface="+mn-lt"/>
          <a:ea typeface="+mn-ea"/>
          <a:cs typeface="Cambria"/>
        </a:defRPr>
      </a:lvl1pPr>
      <a:lvl2pPr marL="742950" indent="-285750" algn="l" defTabSz="457200" rtl="0" eaLnBrk="1" latinLnBrk="0" hangingPunct="1">
        <a:spcBef>
          <a:spcPct val="20000"/>
        </a:spcBef>
        <a:buSzPct val="75000"/>
        <a:buFont typeface="Arial"/>
        <a:buChar char="•"/>
        <a:defRPr sz="2800" kern="1200">
          <a:solidFill>
            <a:schemeClr val="bg2">
              <a:lumMod val="25000"/>
            </a:schemeClr>
          </a:solidFill>
          <a:latin typeface="+mn-lt"/>
          <a:ea typeface="+mn-ea"/>
          <a:cs typeface="+mn-cs"/>
        </a:defRPr>
      </a:lvl2pPr>
      <a:lvl3pPr marL="1143000" indent="-228600" algn="l" defTabSz="457200" rtl="0" eaLnBrk="1" latinLnBrk="0" hangingPunct="1">
        <a:spcBef>
          <a:spcPct val="20000"/>
        </a:spcBef>
        <a:buClrTx/>
        <a:buSzPct val="75000"/>
        <a:buFont typeface="Wingdings" charset="2"/>
        <a:buChar char="§"/>
        <a:defRPr sz="2400" kern="1200">
          <a:solidFill>
            <a:schemeClr val="bg2">
              <a:lumMod val="2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bg2">
              <a:lumMod val="2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bg2">
              <a:lumMod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descr="PPT Interior Slide 2.jpg"/>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457200"/>
            <a:ext cx="80772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600" y="1600200"/>
            <a:ext cx="80772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Placeholder 8"/>
          <p:cNvSpPr>
            <a:spLocks noGrp="1"/>
          </p:cNvSpPr>
          <p:nvPr>
            <p:ph type="ftr" sz="quarter" idx="3"/>
          </p:nvPr>
        </p:nvSpPr>
        <p:spPr>
          <a:xfrm>
            <a:off x="1752600" y="6400800"/>
            <a:ext cx="4267200" cy="365125"/>
          </a:xfrm>
          <a:prstGeom prst="rect">
            <a:avLst/>
          </a:prstGeom>
        </p:spPr>
        <p:txBody>
          <a:bodyPr vert="horz" lIns="91440" tIns="45720" rIns="91440" bIns="45720" rtlCol="0" anchor="ctr"/>
          <a:lstStyle>
            <a:lvl1pPr algn="l">
              <a:defRPr sz="1100">
                <a:solidFill>
                  <a:schemeClr val="bg1"/>
                </a:solidFill>
              </a:defRPr>
            </a:lvl1pPr>
          </a:lstStyle>
          <a:p>
            <a:endParaRPr lang="en-US" dirty="0"/>
          </a:p>
        </p:txBody>
      </p:sp>
      <p:sp>
        <p:nvSpPr>
          <p:cNvPr id="9" name="Date Placeholder 3"/>
          <p:cNvSpPr>
            <a:spLocks noGrp="1"/>
          </p:cNvSpPr>
          <p:nvPr>
            <p:ph type="dt" sz="half" idx="2"/>
          </p:nvPr>
        </p:nvSpPr>
        <p:spPr>
          <a:xfrm>
            <a:off x="228600" y="6416675"/>
            <a:ext cx="914400" cy="365125"/>
          </a:xfrm>
          <a:prstGeom prst="rect">
            <a:avLst/>
          </a:prstGeom>
        </p:spPr>
        <p:txBody>
          <a:bodyPr anchor="ctr"/>
          <a:lstStyle>
            <a:lvl1pPr>
              <a:defRPr sz="1100">
                <a:solidFill>
                  <a:schemeClr val="bg1"/>
                </a:solidFill>
              </a:defRPr>
            </a:lvl1pPr>
          </a:lstStyle>
          <a:p>
            <a:fld id="{0447C9AA-F1D7-9249-B56D-F477BA4F49BE}" type="datetime1">
              <a:rPr lang="en-US" smtClean="0"/>
              <a:t>3/25/2021</a:t>
            </a:fld>
            <a:endParaRPr lang="en-US" dirty="0"/>
          </a:p>
        </p:txBody>
      </p:sp>
    </p:spTree>
    <p:extLst>
      <p:ext uri="{BB962C8B-B14F-4D97-AF65-F5344CB8AC3E}">
        <p14:creationId xmlns:p14="http://schemas.microsoft.com/office/powerpoint/2010/main" val="1772597056"/>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Lst>
  <p:hf sldNum="0" hdr="0"/>
  <p:txStyles>
    <p:titleStyle>
      <a:lvl1pPr algn="l" defTabSz="457200" rtl="0" eaLnBrk="1" latinLnBrk="0" hangingPunct="1">
        <a:spcBef>
          <a:spcPct val="0"/>
        </a:spcBef>
        <a:buNone/>
        <a:defRPr sz="4400" b="0" kern="1200">
          <a:solidFill>
            <a:schemeClr val="tx2"/>
          </a:solidFill>
          <a:latin typeface="+mj-lt"/>
          <a:ea typeface="+mj-ea"/>
          <a:cs typeface="+mj-cs"/>
        </a:defRPr>
      </a:lvl1pPr>
    </p:titleStyle>
    <p:bodyStyle>
      <a:lvl1pPr marL="342900" indent="-342900" algn="l" defTabSz="457200" rtl="0" eaLnBrk="1" latinLnBrk="0" hangingPunct="1">
        <a:spcBef>
          <a:spcPct val="20000"/>
        </a:spcBef>
        <a:buClr>
          <a:schemeClr val="tx2"/>
        </a:buClr>
        <a:buFont typeface="Arial"/>
        <a:buChar char="•"/>
        <a:defRPr sz="3200" kern="1200">
          <a:solidFill>
            <a:schemeClr val="bg2">
              <a:lumMod val="25000"/>
            </a:schemeClr>
          </a:solidFill>
          <a:latin typeface="+mn-lt"/>
          <a:ea typeface="+mn-ea"/>
          <a:cs typeface="Cambria"/>
        </a:defRPr>
      </a:lvl1pPr>
      <a:lvl2pPr marL="742950" indent="-285750" algn="l" defTabSz="457200" rtl="0" eaLnBrk="1" latinLnBrk="0" hangingPunct="1">
        <a:spcBef>
          <a:spcPct val="20000"/>
        </a:spcBef>
        <a:buSzPct val="75000"/>
        <a:buFont typeface="Arial"/>
        <a:buChar char="•"/>
        <a:defRPr sz="2800" kern="1200">
          <a:solidFill>
            <a:schemeClr val="bg2">
              <a:lumMod val="25000"/>
            </a:schemeClr>
          </a:solidFill>
          <a:latin typeface="+mn-lt"/>
          <a:ea typeface="+mn-ea"/>
          <a:cs typeface="+mn-cs"/>
        </a:defRPr>
      </a:lvl2pPr>
      <a:lvl3pPr marL="1143000" indent="-228600" algn="l" defTabSz="457200" rtl="0" eaLnBrk="1" latinLnBrk="0" hangingPunct="1">
        <a:spcBef>
          <a:spcPct val="20000"/>
        </a:spcBef>
        <a:buSzPct val="75000"/>
        <a:buFont typeface="Wingdings" charset="2"/>
        <a:buChar char="§"/>
        <a:defRPr sz="2400" kern="1200">
          <a:solidFill>
            <a:schemeClr val="bg2">
              <a:lumMod val="2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bg2">
              <a:lumMod val="2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bg2">
              <a:lumMod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Closing Slide.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381000"/>
            <a:ext cx="8229600" cy="1143000"/>
          </a:xfrm>
          <a:prstGeom prst="rect">
            <a:avLst/>
          </a:prstGeom>
        </p:spPr>
        <p:txBody>
          <a:bodyPr vert="horz" lIns="91440" tIns="45720" rIns="91440" bIns="45720" rtlCol="0" anchor="ctr">
            <a:normAutofit/>
          </a:bodyPr>
          <a:lstStyle/>
          <a:p>
            <a:r>
              <a:rPr lang="en-US" dirty="0" smtClean="0"/>
              <a:t>Closing Slide</a:t>
            </a:r>
            <a:endParaRPr lang="en-US" dirty="0"/>
          </a:p>
        </p:txBody>
      </p:sp>
      <p:sp>
        <p:nvSpPr>
          <p:cNvPr id="3" name="Text Placeholder 2"/>
          <p:cNvSpPr>
            <a:spLocks noGrp="1"/>
          </p:cNvSpPr>
          <p:nvPr>
            <p:ph type="body" idx="1"/>
          </p:nvPr>
        </p:nvSpPr>
        <p:spPr>
          <a:xfrm>
            <a:off x="457200" y="1600201"/>
            <a:ext cx="8229600" cy="2514600"/>
          </a:xfrm>
          <a:prstGeom prst="rect">
            <a:avLst/>
          </a:prstGeom>
        </p:spPr>
        <p:txBody>
          <a:bodyPr vert="horz" lIns="91440" tIns="45720" rIns="91440" bIns="45720" rtlCol="0">
            <a:normAutofit/>
          </a:bodyPr>
          <a:lstStyle/>
          <a:p>
            <a:pPr lvl="0"/>
            <a:r>
              <a:rPr lang="en-US" dirty="0" smtClean="0"/>
              <a:t>Click to edit Master text styles</a:t>
            </a:r>
          </a:p>
        </p:txBody>
      </p:sp>
    </p:spTree>
    <p:extLst>
      <p:ext uri="{BB962C8B-B14F-4D97-AF65-F5344CB8AC3E}">
        <p14:creationId xmlns:p14="http://schemas.microsoft.com/office/powerpoint/2010/main" val="2834619050"/>
      </p:ext>
    </p:extLst>
  </p:cSld>
  <p:clrMap bg1="lt1" tx1="dk1" bg2="lt2" tx2="dk2" accent1="accent1" accent2="accent2" accent3="accent3" accent4="accent4" accent5="accent5" accent6="accent6" hlink="hlink" folHlink="folHlink"/>
  <p:sldLayoutIdLst>
    <p:sldLayoutId id="2147483693" r:id="rId1"/>
    <p:sldLayoutId id="2147483694" r:id="rId2"/>
  </p:sldLayoutIdLst>
  <p:txStyles>
    <p:titleStyle>
      <a:lvl1pPr algn="ctr" defTabSz="457200" rtl="0" eaLnBrk="1" latinLnBrk="0" hangingPunct="1">
        <a:spcBef>
          <a:spcPct val="0"/>
        </a:spcBef>
        <a:buNone/>
        <a:defRPr sz="4400" b="0" kern="1200">
          <a:solidFill>
            <a:schemeClr val="tx2"/>
          </a:solidFill>
          <a:latin typeface="+mj-lt"/>
          <a:ea typeface="+mj-ea"/>
          <a:cs typeface="+mj-cs"/>
        </a:defRPr>
      </a:lvl1pPr>
    </p:titleStyle>
    <p:bodyStyle>
      <a:lvl1pPr marL="0" indent="0" algn="ctr" defTabSz="457200" rtl="0" eaLnBrk="1" latinLnBrk="0" hangingPunct="1">
        <a:spcBef>
          <a:spcPct val="20000"/>
        </a:spcBef>
        <a:buFont typeface="Arial"/>
        <a:buNone/>
        <a:defRPr sz="2800" kern="1200">
          <a:solidFill>
            <a:schemeClr val="bg2">
              <a:lumMod val="25000"/>
            </a:schemeClr>
          </a:solidFill>
          <a:latin typeface="+mn-lt"/>
          <a:ea typeface="+mn-ea"/>
          <a:cs typeface="Cambria"/>
        </a:defRPr>
      </a:lvl1pPr>
      <a:lvl2pPr marL="0" indent="0" algn="ctr" defTabSz="457200" rtl="0" eaLnBrk="1" latinLnBrk="0" hangingPunct="1">
        <a:spcBef>
          <a:spcPct val="20000"/>
        </a:spcBef>
        <a:buFont typeface="Arial"/>
        <a:buNone/>
        <a:defRPr sz="1400" b="0" i="0" kern="1200">
          <a:solidFill>
            <a:schemeClr val="bg2">
              <a:lumMod val="25000"/>
            </a:schemeClr>
          </a:solidFill>
          <a:latin typeface="+mn-lt"/>
          <a:ea typeface="+mn-ea"/>
          <a:cs typeface="+mn-cs"/>
        </a:defRPr>
      </a:lvl2pPr>
      <a:lvl3pPr marL="0" indent="0" algn="ctr" defTabSz="457200" rtl="0" eaLnBrk="1" latinLnBrk="0" hangingPunct="1">
        <a:spcBef>
          <a:spcPct val="20000"/>
        </a:spcBef>
        <a:buFont typeface="Arial"/>
        <a:buNone/>
        <a:defRPr sz="1400" i="0" kern="1200">
          <a:solidFill>
            <a:schemeClr val="bg2">
              <a:lumMod val="25000"/>
            </a:schemeClr>
          </a:solidFill>
          <a:latin typeface="+mn-lt"/>
          <a:ea typeface="+mn-ea"/>
          <a:cs typeface="+mn-cs"/>
        </a:defRPr>
      </a:lvl3pPr>
      <a:lvl4pPr marL="0" indent="0" algn="ctr" defTabSz="457200" rtl="0" eaLnBrk="1" latinLnBrk="0" hangingPunct="1">
        <a:spcBef>
          <a:spcPct val="20000"/>
        </a:spcBef>
        <a:buFont typeface="Arial"/>
        <a:buNone/>
        <a:defRPr sz="1400" kern="1200">
          <a:solidFill>
            <a:schemeClr val="bg2">
              <a:lumMod val="2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hyperlink" Target="mailto:c.drew@cedar-rapids.org" TargetMode="Externa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514600"/>
            <a:ext cx="6553200" cy="1676400"/>
          </a:xfrm>
        </p:spPr>
        <p:txBody>
          <a:bodyPr/>
          <a:lstStyle/>
          <a:p>
            <a:pPr algn="ctr"/>
            <a:r>
              <a:rPr lang="en-US" dirty="0" smtClean="0"/>
              <a:t>Finance &amp; Administrative Services Committee</a:t>
            </a:r>
            <a:endParaRPr lang="en-US" dirty="0"/>
          </a:p>
        </p:txBody>
      </p:sp>
      <p:sp>
        <p:nvSpPr>
          <p:cNvPr id="5" name="Subtitle 4"/>
          <p:cNvSpPr>
            <a:spLocks noGrp="1"/>
          </p:cNvSpPr>
          <p:nvPr>
            <p:ph type="subTitle" idx="1"/>
          </p:nvPr>
        </p:nvSpPr>
        <p:spPr/>
        <p:txBody>
          <a:bodyPr/>
          <a:lstStyle/>
          <a:p>
            <a:pPr algn="ctr"/>
            <a:r>
              <a:rPr lang="en-US" dirty="0" smtClean="0">
                <a:solidFill>
                  <a:schemeClr val="bg1">
                    <a:lumMod val="75000"/>
                  </a:schemeClr>
                </a:solidFill>
              </a:rPr>
              <a:t>March 26, 2021</a:t>
            </a:r>
          </a:p>
          <a:p>
            <a:pPr algn="ctr"/>
            <a:r>
              <a:rPr lang="en-US" dirty="0" smtClean="0">
                <a:solidFill>
                  <a:schemeClr val="bg1">
                    <a:lumMod val="75000"/>
                  </a:schemeClr>
                </a:solidFill>
              </a:rPr>
              <a:t>4:00 pm </a:t>
            </a:r>
            <a:endParaRPr lang="en-US" dirty="0">
              <a:solidFill>
                <a:schemeClr val="bg1">
                  <a:lumMod val="75000"/>
                </a:schemeClr>
              </a:solidFill>
            </a:endParaRPr>
          </a:p>
        </p:txBody>
      </p:sp>
    </p:spTree>
    <p:extLst>
      <p:ext uri="{BB962C8B-B14F-4D97-AF65-F5344CB8AC3E}">
        <p14:creationId xmlns:p14="http://schemas.microsoft.com/office/powerpoint/2010/main" val="28858677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Agenda</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Approve Minutes</a:t>
            </a:r>
          </a:p>
          <a:p>
            <a:pPr marL="514350" indent="-514350">
              <a:buAutoNum type="arabicPeriod"/>
            </a:pPr>
            <a:r>
              <a:rPr lang="en-US" dirty="0" smtClean="0"/>
              <a:t>Review FY21 Financials</a:t>
            </a:r>
          </a:p>
          <a:p>
            <a:pPr marL="514350" indent="-514350">
              <a:buAutoNum type="arabicPeriod"/>
            </a:pPr>
            <a:r>
              <a:rPr lang="en-US" dirty="0" smtClean="0"/>
              <a:t>Downtown SSMID</a:t>
            </a:r>
          </a:p>
          <a:p>
            <a:pPr marL="514350" indent="-514350">
              <a:buAutoNum type="arabicPeriod"/>
            </a:pPr>
            <a:r>
              <a:rPr lang="en-US" dirty="0" smtClean="0"/>
              <a:t>Medical SSMID</a:t>
            </a:r>
          </a:p>
          <a:p>
            <a:pPr marL="514350" indent="-514350">
              <a:buAutoNum type="arabicPeriod"/>
            </a:pPr>
            <a:r>
              <a:rPr lang="en-US" dirty="0" smtClean="0"/>
              <a:t>Hotel Motel Tax Application </a:t>
            </a:r>
          </a:p>
          <a:p>
            <a:pPr marL="514350" indent="-514350">
              <a:buAutoNum type="arabicPeriod"/>
            </a:pPr>
            <a:r>
              <a:rPr lang="en-US" dirty="0" smtClean="0"/>
              <a:t>Other items</a:t>
            </a:r>
            <a:endParaRPr lang="en-US" dirty="0"/>
          </a:p>
        </p:txBody>
      </p:sp>
      <p:sp>
        <p:nvSpPr>
          <p:cNvPr id="4" name="Footer Placeholder 3"/>
          <p:cNvSpPr>
            <a:spLocks noGrp="1"/>
          </p:cNvSpPr>
          <p:nvPr>
            <p:ph type="ftr" sz="quarter" idx="3"/>
          </p:nvPr>
        </p:nvSpPr>
        <p:spPr/>
        <p:txBody>
          <a:bodyPr/>
          <a:lstStyle/>
          <a:p>
            <a:endParaRPr lang="en-US" dirty="0"/>
          </a:p>
        </p:txBody>
      </p:sp>
      <p:sp>
        <p:nvSpPr>
          <p:cNvPr id="5" name="Date Placeholder 4"/>
          <p:cNvSpPr>
            <a:spLocks noGrp="1"/>
          </p:cNvSpPr>
          <p:nvPr>
            <p:ph type="dt" sz="half" idx="2"/>
          </p:nvPr>
        </p:nvSpPr>
        <p:spPr/>
        <p:txBody>
          <a:bodyPr/>
          <a:lstStyle/>
          <a:p>
            <a:fld id="{0447C9AA-F1D7-9249-B56D-F477BA4F49BE}" type="datetime1">
              <a:rPr lang="en-US" smtClean="0"/>
              <a:t>3/25/2021</a:t>
            </a:fld>
            <a:endParaRPr lang="en-US" dirty="0"/>
          </a:p>
        </p:txBody>
      </p:sp>
    </p:spTree>
    <p:extLst>
      <p:ext uri="{BB962C8B-B14F-4D97-AF65-F5344CB8AC3E}">
        <p14:creationId xmlns:p14="http://schemas.microsoft.com/office/powerpoint/2010/main" val="2971284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077200" cy="1752600"/>
          </a:xfrm>
        </p:spPr>
        <p:txBody>
          <a:bodyPr>
            <a:noAutofit/>
          </a:bodyPr>
          <a:lstStyle/>
          <a:p>
            <a:pPr algn="ctr"/>
            <a:r>
              <a:rPr lang="en-US" sz="3200" dirty="0" smtClean="0"/>
              <a:t/>
            </a:r>
            <a:br>
              <a:rPr lang="en-US" sz="3200" dirty="0" smtClean="0"/>
            </a:br>
            <a:r>
              <a:rPr lang="en-US" sz="3200" dirty="0" smtClean="0"/>
              <a:t>FY 2021 Hotel Motel Tax</a:t>
            </a:r>
            <a:br>
              <a:rPr lang="en-US" sz="3200" dirty="0" smtClean="0"/>
            </a:br>
            <a:r>
              <a:rPr lang="en-US" sz="3200" dirty="0" smtClean="0"/>
              <a:t>(3 of 4 payments received)</a:t>
            </a:r>
            <a:br>
              <a:rPr lang="en-US" sz="3200" dirty="0" smtClean="0"/>
            </a:br>
            <a:r>
              <a:rPr lang="en-US" sz="2000" dirty="0" smtClean="0"/>
              <a:t>(FY20 = $3.2M after 3 payments)</a:t>
            </a:r>
            <a:br>
              <a:rPr lang="en-US" sz="2000" dirty="0" smtClean="0"/>
            </a:br>
            <a:endParaRPr lang="en-US" sz="2000" dirty="0"/>
          </a:p>
        </p:txBody>
      </p:sp>
      <p:sp>
        <p:nvSpPr>
          <p:cNvPr id="4" name="Footer Placeholder 3"/>
          <p:cNvSpPr>
            <a:spLocks noGrp="1"/>
          </p:cNvSpPr>
          <p:nvPr>
            <p:ph type="ftr" sz="quarter" idx="3"/>
          </p:nvPr>
        </p:nvSpPr>
        <p:spPr/>
        <p:txBody>
          <a:bodyPr/>
          <a:lstStyle/>
          <a:p>
            <a:endParaRPr lang="en-US" dirty="0"/>
          </a:p>
        </p:txBody>
      </p:sp>
      <p:sp>
        <p:nvSpPr>
          <p:cNvPr id="5" name="Date Placeholder 4"/>
          <p:cNvSpPr>
            <a:spLocks noGrp="1"/>
          </p:cNvSpPr>
          <p:nvPr>
            <p:ph type="dt" sz="half" idx="2"/>
          </p:nvPr>
        </p:nvSpPr>
        <p:spPr/>
        <p:txBody>
          <a:bodyPr/>
          <a:lstStyle/>
          <a:p>
            <a:fld id="{0447C9AA-F1D7-9249-B56D-F477BA4F49BE}" type="datetime1">
              <a:rPr lang="en-US" smtClean="0"/>
              <a:t>3/25/2021</a:t>
            </a:fld>
            <a:endParaRPr lang="en-US" dirty="0"/>
          </a:p>
        </p:txBody>
      </p:sp>
      <p:pic>
        <p:nvPicPr>
          <p:cNvPr id="8" name="Content Placeholder 7"/>
          <p:cNvPicPr>
            <a:picLocks noGrp="1" noChangeAspect="1"/>
          </p:cNvPicPr>
          <p:nvPr>
            <p:ph idx="1"/>
          </p:nvPr>
        </p:nvPicPr>
        <p:blipFill>
          <a:blip r:embed="rId2"/>
          <a:stretch>
            <a:fillRect/>
          </a:stretch>
        </p:blipFill>
        <p:spPr>
          <a:xfrm>
            <a:off x="838200" y="2362200"/>
            <a:ext cx="7696200" cy="1891506"/>
          </a:xfrm>
          <a:prstGeom prst="rect">
            <a:avLst/>
          </a:prstGeom>
        </p:spPr>
      </p:pic>
    </p:spTree>
    <p:extLst>
      <p:ext uri="{BB962C8B-B14F-4D97-AF65-F5344CB8AC3E}">
        <p14:creationId xmlns:p14="http://schemas.microsoft.com/office/powerpoint/2010/main" val="2231643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Hotel Motel Tax Allocations</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i="1" dirty="0"/>
              <a:t>State Code</a:t>
            </a:r>
            <a:r>
              <a:rPr lang="en-US" dirty="0"/>
              <a:t> governs the use of revenue derived from the tax and provides that:</a:t>
            </a:r>
          </a:p>
          <a:p>
            <a:r>
              <a:rPr lang="en-US" dirty="0"/>
              <a:t>(1) 	</a:t>
            </a:r>
            <a:r>
              <a:rPr lang="en-US" b="1" u="sng" dirty="0"/>
              <a:t>At least fifty percent </a:t>
            </a:r>
            <a:r>
              <a:rPr lang="en-US" dirty="0"/>
              <a:t>of the revenues derived </a:t>
            </a:r>
            <a:r>
              <a:rPr lang="en-US" dirty="0" smtClean="0"/>
              <a:t>there from </a:t>
            </a:r>
            <a:r>
              <a:rPr lang="en-US" dirty="0"/>
              <a:t>for the acquisition of sites for, or constructing, improving, enlarging, equipping, repairing, operating, or maintaining of recreation, convention, cultural, or entertainment facilities including but not limited to memorial buildings, halls, and monuments, </a:t>
            </a:r>
            <a:r>
              <a:rPr lang="en-US" b="1" dirty="0"/>
              <a:t>civic center convention </a:t>
            </a:r>
            <a:r>
              <a:rPr lang="en-US" dirty="0"/>
              <a:t>buildings, auditoriums, coliseums, and parking areas or facilities located at those recreation, convention, cultural, or </a:t>
            </a:r>
            <a:r>
              <a:rPr lang="en-US" b="1" dirty="0"/>
              <a:t>entertainment facilities or the payment of principal and interest</a:t>
            </a:r>
            <a:r>
              <a:rPr lang="en-US" dirty="0"/>
              <a:t>, when due, on bonds or other evidence of indebtedness issued by the county or city for those recreation, convention, cultural, or entertainment facilities, or for the promotion and encouragement of </a:t>
            </a:r>
            <a:r>
              <a:rPr lang="en-US" b="1" dirty="0"/>
              <a:t>tourist and convention business </a:t>
            </a:r>
            <a:r>
              <a:rPr lang="en-US" dirty="0"/>
              <a:t>in the city or county and surrounding areas.</a:t>
            </a:r>
          </a:p>
          <a:p>
            <a:r>
              <a:rPr lang="en-US" dirty="0"/>
              <a:t>(2) 	The </a:t>
            </a:r>
            <a:r>
              <a:rPr lang="en-US" b="1" dirty="0"/>
              <a:t>remaining revenues may be spent by the city </a:t>
            </a:r>
            <a:r>
              <a:rPr lang="en-US" dirty="0"/>
              <a:t>or county which levies the tax for any city or county operations  authorized by law as a proper purpose for the expenditure within statutory limitations of city or county revenues derived from ad valorem taxes</a:t>
            </a:r>
            <a:r>
              <a:rPr lang="en-US" dirty="0" smtClean="0"/>
              <a:t>.</a:t>
            </a:r>
            <a:endParaRPr lang="en-US" dirty="0"/>
          </a:p>
        </p:txBody>
      </p:sp>
      <p:sp>
        <p:nvSpPr>
          <p:cNvPr id="4" name="Footer Placeholder 3"/>
          <p:cNvSpPr>
            <a:spLocks noGrp="1"/>
          </p:cNvSpPr>
          <p:nvPr>
            <p:ph type="ftr" sz="quarter" idx="3"/>
          </p:nvPr>
        </p:nvSpPr>
        <p:spPr/>
        <p:txBody>
          <a:bodyPr/>
          <a:lstStyle/>
          <a:p>
            <a:endParaRPr lang="en-US" dirty="0"/>
          </a:p>
        </p:txBody>
      </p:sp>
      <p:sp>
        <p:nvSpPr>
          <p:cNvPr id="5" name="Date Placeholder 4"/>
          <p:cNvSpPr>
            <a:spLocks noGrp="1"/>
          </p:cNvSpPr>
          <p:nvPr>
            <p:ph type="dt" sz="half" idx="2"/>
          </p:nvPr>
        </p:nvSpPr>
        <p:spPr/>
        <p:txBody>
          <a:bodyPr/>
          <a:lstStyle/>
          <a:p>
            <a:fld id="{0447C9AA-F1D7-9249-B56D-F477BA4F49BE}" type="datetime1">
              <a:rPr lang="en-US" smtClean="0"/>
              <a:t>3/25/2021</a:t>
            </a:fld>
            <a:endParaRPr lang="en-US" dirty="0"/>
          </a:p>
        </p:txBody>
      </p:sp>
    </p:spTree>
    <p:extLst>
      <p:ext uri="{BB962C8B-B14F-4D97-AF65-F5344CB8AC3E}">
        <p14:creationId xmlns:p14="http://schemas.microsoft.com/office/powerpoint/2010/main" val="844603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dirty="0" smtClean="0"/>
              <a:t>Hotel Motel Application </a:t>
            </a:r>
            <a:br>
              <a:rPr lang="en-US" sz="3600" dirty="0" smtClean="0"/>
            </a:br>
            <a:r>
              <a:rPr lang="en-US" sz="3600" dirty="0" smtClean="0"/>
              <a:t>Proposal</a:t>
            </a:r>
            <a:endParaRPr lang="en-US" sz="3600" dirty="0"/>
          </a:p>
        </p:txBody>
      </p:sp>
      <p:sp>
        <p:nvSpPr>
          <p:cNvPr id="3" name="Content Placeholder 2"/>
          <p:cNvSpPr>
            <a:spLocks noGrp="1"/>
          </p:cNvSpPr>
          <p:nvPr>
            <p:ph idx="1"/>
          </p:nvPr>
        </p:nvSpPr>
        <p:spPr/>
        <p:txBody>
          <a:bodyPr>
            <a:normAutofit fontScale="92500" lnSpcReduction="10000"/>
          </a:bodyPr>
          <a:lstStyle/>
          <a:p>
            <a:r>
              <a:rPr lang="en-US" dirty="0" smtClean="0"/>
              <a:t>2 year application</a:t>
            </a:r>
          </a:p>
          <a:p>
            <a:r>
              <a:rPr lang="en-US" dirty="0" smtClean="0"/>
              <a:t>Must have 501(c)(3) IRS  status under Internal Revenue Code </a:t>
            </a:r>
          </a:p>
          <a:p>
            <a:r>
              <a:rPr lang="en-US" dirty="0" smtClean="0"/>
              <a:t>Hotel Motel allocations do not occur until hotel motel revenue necessary for City commitments has been reached currently at $3M. </a:t>
            </a:r>
          </a:p>
          <a:p>
            <a:r>
              <a:rPr lang="en-US" dirty="0" smtClean="0"/>
              <a:t>Hotel Motel funding will not exceed 10% of non-profit annual ongoing operating revenue (non-profit will have to demonstrate ongoing revenue sources) or $50K whichever is less.</a:t>
            </a:r>
          </a:p>
          <a:p>
            <a:endParaRPr lang="en-US" dirty="0" smtClean="0"/>
          </a:p>
        </p:txBody>
      </p:sp>
      <p:sp>
        <p:nvSpPr>
          <p:cNvPr id="4" name="Footer Placeholder 3"/>
          <p:cNvSpPr>
            <a:spLocks noGrp="1"/>
          </p:cNvSpPr>
          <p:nvPr>
            <p:ph type="ftr" sz="quarter" idx="3"/>
          </p:nvPr>
        </p:nvSpPr>
        <p:spPr/>
        <p:txBody>
          <a:bodyPr/>
          <a:lstStyle/>
          <a:p>
            <a:endParaRPr lang="en-US" dirty="0"/>
          </a:p>
        </p:txBody>
      </p:sp>
      <p:sp>
        <p:nvSpPr>
          <p:cNvPr id="5" name="Date Placeholder 4"/>
          <p:cNvSpPr>
            <a:spLocks noGrp="1"/>
          </p:cNvSpPr>
          <p:nvPr>
            <p:ph type="dt" sz="half" idx="2"/>
          </p:nvPr>
        </p:nvSpPr>
        <p:spPr/>
        <p:txBody>
          <a:bodyPr/>
          <a:lstStyle/>
          <a:p>
            <a:fld id="{0447C9AA-F1D7-9249-B56D-F477BA4F49BE}" type="datetime1">
              <a:rPr lang="en-US" smtClean="0"/>
              <a:t>3/25/2021</a:t>
            </a:fld>
            <a:endParaRPr lang="en-US" dirty="0"/>
          </a:p>
        </p:txBody>
      </p:sp>
    </p:spTree>
    <p:extLst>
      <p:ext uri="{BB962C8B-B14F-4D97-AF65-F5344CB8AC3E}">
        <p14:creationId xmlns:p14="http://schemas.microsoft.com/office/powerpoint/2010/main" val="2879565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dirty="0" smtClean="0"/>
              <a:t>Hotel Motel Application </a:t>
            </a:r>
            <a:br>
              <a:rPr lang="en-US" sz="3600" dirty="0" smtClean="0"/>
            </a:br>
            <a:r>
              <a:rPr lang="en-US" sz="3600" dirty="0" smtClean="0"/>
              <a:t>Proposal</a:t>
            </a:r>
            <a:endParaRPr lang="en-US" sz="3600" dirty="0"/>
          </a:p>
        </p:txBody>
      </p:sp>
      <p:sp>
        <p:nvSpPr>
          <p:cNvPr id="3" name="Content Placeholder 2"/>
          <p:cNvSpPr>
            <a:spLocks noGrp="1"/>
          </p:cNvSpPr>
          <p:nvPr>
            <p:ph idx="1"/>
          </p:nvPr>
        </p:nvSpPr>
        <p:spPr/>
        <p:txBody>
          <a:bodyPr>
            <a:normAutofit fontScale="92500" lnSpcReduction="10000"/>
          </a:bodyPr>
          <a:lstStyle/>
          <a:p>
            <a:r>
              <a:rPr lang="en-US" dirty="0"/>
              <a:t>Last allocation HM allocated to 22 organizations only 2 exceeded $50K:</a:t>
            </a:r>
          </a:p>
          <a:p>
            <a:pPr lvl="2">
              <a:buFont typeface="Wingdings" panose="05000000000000000000" pitchFamily="2" charset="2"/>
              <a:buChar char="Ø"/>
            </a:pPr>
            <a:r>
              <a:rPr lang="en-US" dirty="0"/>
              <a:t>$80K Freedom Festival</a:t>
            </a:r>
          </a:p>
          <a:p>
            <a:pPr lvl="2">
              <a:buFont typeface="Wingdings" panose="05000000000000000000" pitchFamily="2" charset="2"/>
              <a:buChar char="Ø"/>
            </a:pPr>
            <a:r>
              <a:rPr lang="en-US" dirty="0"/>
              <a:t>$150K All IA Ag (aka Hawkeye Downs</a:t>
            </a:r>
            <a:r>
              <a:rPr lang="en-US" dirty="0" smtClean="0"/>
              <a:t>)</a:t>
            </a:r>
          </a:p>
          <a:p>
            <a:r>
              <a:rPr lang="en-US" dirty="0" smtClean="0"/>
              <a:t>CR Tourism Office will be part of the City allocations going forward.</a:t>
            </a:r>
          </a:p>
          <a:p>
            <a:r>
              <a:rPr lang="en-US" dirty="0" smtClean="0"/>
              <a:t>Some hotel motel commitments will not be thru application process (ex.  Prospect Meadows – City made commitment prior to facility being built)</a:t>
            </a:r>
          </a:p>
          <a:p>
            <a:endParaRPr lang="en-US" dirty="0" smtClean="0"/>
          </a:p>
        </p:txBody>
      </p:sp>
      <p:sp>
        <p:nvSpPr>
          <p:cNvPr id="4" name="Footer Placeholder 3"/>
          <p:cNvSpPr>
            <a:spLocks noGrp="1"/>
          </p:cNvSpPr>
          <p:nvPr>
            <p:ph type="ftr" sz="quarter" idx="3"/>
          </p:nvPr>
        </p:nvSpPr>
        <p:spPr/>
        <p:txBody>
          <a:bodyPr/>
          <a:lstStyle/>
          <a:p>
            <a:endParaRPr lang="en-US" dirty="0"/>
          </a:p>
        </p:txBody>
      </p:sp>
      <p:sp>
        <p:nvSpPr>
          <p:cNvPr id="5" name="Date Placeholder 4"/>
          <p:cNvSpPr>
            <a:spLocks noGrp="1"/>
          </p:cNvSpPr>
          <p:nvPr>
            <p:ph type="dt" sz="half" idx="2"/>
          </p:nvPr>
        </p:nvSpPr>
        <p:spPr/>
        <p:txBody>
          <a:bodyPr/>
          <a:lstStyle/>
          <a:p>
            <a:fld id="{0447C9AA-F1D7-9249-B56D-F477BA4F49BE}" type="datetime1">
              <a:rPr lang="en-US" smtClean="0"/>
              <a:t>3/25/2021</a:t>
            </a:fld>
            <a:endParaRPr lang="en-US" dirty="0"/>
          </a:p>
        </p:txBody>
      </p:sp>
    </p:spTree>
    <p:extLst>
      <p:ext uri="{BB962C8B-B14F-4D97-AF65-F5344CB8AC3E}">
        <p14:creationId xmlns:p14="http://schemas.microsoft.com/office/powerpoint/2010/main" val="2805982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dirty="0" smtClean="0"/>
              <a:t>Hotel Motel Application </a:t>
            </a:r>
            <a:br>
              <a:rPr lang="en-US" sz="3600" dirty="0" smtClean="0"/>
            </a:br>
            <a:r>
              <a:rPr lang="en-US" sz="3600" dirty="0" smtClean="0"/>
              <a:t>Proposal</a:t>
            </a:r>
            <a:endParaRPr lang="en-US" sz="3600" dirty="0"/>
          </a:p>
        </p:txBody>
      </p:sp>
      <p:sp>
        <p:nvSpPr>
          <p:cNvPr id="3" name="Content Placeholder 2"/>
          <p:cNvSpPr>
            <a:spLocks noGrp="1"/>
          </p:cNvSpPr>
          <p:nvPr>
            <p:ph idx="1"/>
          </p:nvPr>
        </p:nvSpPr>
        <p:spPr/>
        <p:txBody>
          <a:bodyPr>
            <a:normAutofit/>
          </a:bodyPr>
          <a:lstStyle/>
          <a:p>
            <a:r>
              <a:rPr lang="en-US" dirty="0" smtClean="0"/>
              <a:t>What is the financial review of allocating funding to organizations?</a:t>
            </a:r>
          </a:p>
        </p:txBody>
      </p:sp>
      <p:sp>
        <p:nvSpPr>
          <p:cNvPr id="4" name="Footer Placeholder 3"/>
          <p:cNvSpPr>
            <a:spLocks noGrp="1"/>
          </p:cNvSpPr>
          <p:nvPr>
            <p:ph type="ftr" sz="quarter" idx="3"/>
          </p:nvPr>
        </p:nvSpPr>
        <p:spPr/>
        <p:txBody>
          <a:bodyPr/>
          <a:lstStyle/>
          <a:p>
            <a:endParaRPr lang="en-US" dirty="0"/>
          </a:p>
        </p:txBody>
      </p:sp>
      <p:sp>
        <p:nvSpPr>
          <p:cNvPr id="5" name="Date Placeholder 4"/>
          <p:cNvSpPr>
            <a:spLocks noGrp="1"/>
          </p:cNvSpPr>
          <p:nvPr>
            <p:ph type="dt" sz="half" idx="2"/>
          </p:nvPr>
        </p:nvSpPr>
        <p:spPr/>
        <p:txBody>
          <a:bodyPr/>
          <a:lstStyle/>
          <a:p>
            <a:fld id="{0447C9AA-F1D7-9249-B56D-F477BA4F49BE}" type="datetime1">
              <a:rPr lang="en-US" smtClean="0"/>
              <a:t>3/25/2021</a:t>
            </a:fld>
            <a:endParaRPr lang="en-US" dirty="0"/>
          </a:p>
        </p:txBody>
      </p:sp>
    </p:spTree>
    <p:extLst>
      <p:ext uri="{BB962C8B-B14F-4D97-AF65-F5344CB8AC3E}">
        <p14:creationId xmlns:p14="http://schemas.microsoft.com/office/powerpoint/2010/main" val="421079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Future Agenda</a:t>
            </a:r>
            <a:endParaRPr lang="en-US" dirty="0"/>
          </a:p>
        </p:txBody>
      </p:sp>
      <p:sp>
        <p:nvSpPr>
          <p:cNvPr id="6" name="Text Placeholder 5"/>
          <p:cNvSpPr>
            <a:spLocks noGrp="1"/>
          </p:cNvSpPr>
          <p:nvPr>
            <p:ph type="body" sz="quarter" idx="10"/>
          </p:nvPr>
        </p:nvSpPr>
        <p:spPr/>
        <p:txBody>
          <a:bodyPr/>
          <a:lstStyle/>
          <a:p>
            <a:pPr marL="457200" indent="-457200" algn="l">
              <a:buFont typeface="Arial" panose="020B0604020202020204" pitchFamily="34" charset="0"/>
              <a:buChar char="•"/>
            </a:pPr>
            <a:r>
              <a:rPr lang="en-US" dirty="0" smtClean="0"/>
              <a:t>Next month –Other</a:t>
            </a:r>
            <a:endParaRPr lang="en-US" dirty="0"/>
          </a:p>
        </p:txBody>
      </p:sp>
      <p:sp>
        <p:nvSpPr>
          <p:cNvPr id="2" name="TextBox 1"/>
          <p:cNvSpPr txBox="1"/>
          <p:nvPr/>
        </p:nvSpPr>
        <p:spPr>
          <a:xfrm>
            <a:off x="609600" y="4572000"/>
            <a:ext cx="3276600" cy="400110"/>
          </a:xfrm>
          <a:prstGeom prst="rect">
            <a:avLst/>
          </a:prstGeom>
          <a:noFill/>
        </p:spPr>
        <p:txBody>
          <a:bodyPr wrap="square" rtlCol="0">
            <a:spAutoFit/>
          </a:bodyPr>
          <a:lstStyle/>
          <a:p>
            <a:r>
              <a:rPr lang="en-US" sz="2000" dirty="0" smtClean="0">
                <a:solidFill>
                  <a:schemeClr val="accent1"/>
                </a:solidFill>
                <a:latin typeface="+mj-lt"/>
              </a:rPr>
              <a:t>Presented by:</a:t>
            </a:r>
            <a:endParaRPr lang="en-US" sz="2000" dirty="0">
              <a:solidFill>
                <a:schemeClr val="accent1"/>
              </a:solidFill>
              <a:latin typeface="+mj-lt"/>
            </a:endParaRPr>
          </a:p>
        </p:txBody>
      </p:sp>
      <p:sp>
        <p:nvSpPr>
          <p:cNvPr id="7" name="TextBox 6"/>
          <p:cNvSpPr txBox="1"/>
          <p:nvPr/>
        </p:nvSpPr>
        <p:spPr>
          <a:xfrm>
            <a:off x="609600" y="4972110"/>
            <a:ext cx="2895600" cy="984885"/>
          </a:xfrm>
          <a:prstGeom prst="rect">
            <a:avLst/>
          </a:prstGeom>
          <a:noFill/>
        </p:spPr>
        <p:txBody>
          <a:bodyPr wrap="square" rtlCol="0">
            <a:spAutoFit/>
          </a:bodyPr>
          <a:lstStyle/>
          <a:p>
            <a:r>
              <a:rPr lang="en-US" sz="1600" b="1" dirty="0" smtClean="0">
                <a:solidFill>
                  <a:schemeClr val="bg1"/>
                </a:solidFill>
              </a:rPr>
              <a:t>Casey Drew</a:t>
            </a:r>
            <a:endParaRPr lang="en-US" sz="1600" b="1" i="1" dirty="0" smtClean="0">
              <a:solidFill>
                <a:schemeClr val="bg1"/>
              </a:solidFill>
            </a:endParaRPr>
          </a:p>
          <a:p>
            <a:r>
              <a:rPr lang="en-US" sz="1400" i="1" dirty="0" smtClean="0">
                <a:solidFill>
                  <a:schemeClr val="bg1"/>
                </a:solidFill>
              </a:rPr>
              <a:t>Finance Director</a:t>
            </a:r>
            <a:endParaRPr lang="en-US" sz="1400" dirty="0" smtClean="0">
              <a:solidFill>
                <a:schemeClr val="bg1"/>
              </a:solidFill>
            </a:endParaRPr>
          </a:p>
          <a:p>
            <a:r>
              <a:rPr lang="en-US" sz="1400" dirty="0" smtClean="0">
                <a:solidFill>
                  <a:schemeClr val="bg1"/>
                </a:solidFill>
                <a:hlinkClick r:id="rId2"/>
              </a:rPr>
              <a:t>c.drew@cedar-rapids.org</a:t>
            </a:r>
            <a:endParaRPr lang="en-US" sz="1400" dirty="0">
              <a:solidFill>
                <a:schemeClr val="bg1"/>
              </a:solidFill>
            </a:endParaRPr>
          </a:p>
          <a:p>
            <a:r>
              <a:rPr lang="en-US" sz="1400" dirty="0" smtClean="0">
                <a:solidFill>
                  <a:schemeClr val="bg1"/>
                </a:solidFill>
              </a:rPr>
              <a:t>319-286-5006</a:t>
            </a:r>
            <a:endParaRPr lang="en-US" sz="1400" dirty="0">
              <a:solidFill>
                <a:schemeClr val="bg1"/>
              </a:solidFill>
            </a:endParaRPr>
          </a:p>
        </p:txBody>
      </p:sp>
    </p:spTree>
    <p:extLst>
      <p:ext uri="{BB962C8B-B14F-4D97-AF65-F5344CB8AC3E}">
        <p14:creationId xmlns:p14="http://schemas.microsoft.com/office/powerpoint/2010/main" val="4094550844"/>
      </p:ext>
    </p:extLst>
  </p:cSld>
  <p:clrMapOvr>
    <a:masterClrMapping/>
  </p:clrMapOvr>
  <p:timing>
    <p:tnLst>
      <p:par>
        <p:cTn id="1" dur="indefinite" restart="never" nodeType="tmRoot"/>
      </p:par>
    </p:tnLst>
  </p:timing>
</p:sld>
</file>

<file path=ppt/theme/theme1.xml><?xml version="1.0" encoding="utf-8"?>
<a:theme xmlns:a="http://schemas.openxmlformats.org/drawingml/2006/main" name="City of CR Presentation Template">
  <a:themeElements>
    <a:clrScheme name="CR Presentation">
      <a:dk1>
        <a:srgbClr val="393939"/>
      </a:dk1>
      <a:lt1>
        <a:sysClr val="window" lastClr="FFFFFF"/>
      </a:lt1>
      <a:dk2>
        <a:srgbClr val="00853F"/>
      </a:dk2>
      <a:lt2>
        <a:srgbClr val="E6E6E6"/>
      </a:lt2>
      <a:accent1>
        <a:srgbClr val="00B456"/>
      </a:accent1>
      <a:accent2>
        <a:srgbClr val="0075B4"/>
      </a:accent2>
      <a:accent3>
        <a:srgbClr val="89C649"/>
      </a:accent3>
      <a:accent4>
        <a:srgbClr val="40535E"/>
      </a:accent4>
      <a:accent5>
        <a:srgbClr val="00853F"/>
      </a:accent5>
      <a:accent6>
        <a:srgbClr val="F6BB1C"/>
      </a:accent6>
      <a:hlink>
        <a:srgbClr val="0075B4"/>
      </a:hlink>
      <a:folHlink>
        <a:srgbClr val="7F7F7F"/>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ity of CR Presentation Template [Read-Only]" id="{622E7FEF-FEAC-4AD4-9BD9-3CB149784E5E}" vid="{09DCADC9-9F0E-4ED8-8C02-24F4DF88EADE}"/>
    </a:ext>
  </a:extLst>
</a:theme>
</file>

<file path=ppt/theme/theme2.xml><?xml version="1.0" encoding="utf-8"?>
<a:theme xmlns:a="http://schemas.openxmlformats.org/drawingml/2006/main" name="Interior_Tree">
  <a:themeElements>
    <a:clrScheme name="CR Presentation">
      <a:dk1>
        <a:srgbClr val="393939"/>
      </a:dk1>
      <a:lt1>
        <a:sysClr val="window" lastClr="FFFFFF"/>
      </a:lt1>
      <a:dk2>
        <a:srgbClr val="00853F"/>
      </a:dk2>
      <a:lt2>
        <a:srgbClr val="E6E6E6"/>
      </a:lt2>
      <a:accent1>
        <a:srgbClr val="00B456"/>
      </a:accent1>
      <a:accent2>
        <a:srgbClr val="0075B4"/>
      </a:accent2>
      <a:accent3>
        <a:srgbClr val="89C649"/>
      </a:accent3>
      <a:accent4>
        <a:srgbClr val="40535E"/>
      </a:accent4>
      <a:accent5>
        <a:srgbClr val="00853F"/>
      </a:accent5>
      <a:accent6>
        <a:srgbClr val="F6BB1C"/>
      </a:accent6>
      <a:hlink>
        <a:srgbClr val="0075B4"/>
      </a:hlink>
      <a:folHlink>
        <a:srgbClr val="7F7F7F"/>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ity of CR Presentation Template [Read-Only]" id="{622E7FEF-FEAC-4AD4-9BD9-3CB149784E5E}" vid="{042E96E1-D255-425A-BE59-ABEC494A4684}"/>
    </a:ext>
  </a:extLst>
</a:theme>
</file>

<file path=ppt/theme/theme3.xml><?xml version="1.0" encoding="utf-8"?>
<a:theme xmlns:a="http://schemas.openxmlformats.org/drawingml/2006/main" name="Interior_Blank">
  <a:themeElements>
    <a:clrScheme name="CR Presentation">
      <a:dk1>
        <a:srgbClr val="393939"/>
      </a:dk1>
      <a:lt1>
        <a:sysClr val="window" lastClr="FFFFFF"/>
      </a:lt1>
      <a:dk2>
        <a:srgbClr val="00853F"/>
      </a:dk2>
      <a:lt2>
        <a:srgbClr val="E6E6E6"/>
      </a:lt2>
      <a:accent1>
        <a:srgbClr val="00B456"/>
      </a:accent1>
      <a:accent2>
        <a:srgbClr val="0075B4"/>
      </a:accent2>
      <a:accent3>
        <a:srgbClr val="89C649"/>
      </a:accent3>
      <a:accent4>
        <a:srgbClr val="40535E"/>
      </a:accent4>
      <a:accent5>
        <a:srgbClr val="00853F"/>
      </a:accent5>
      <a:accent6>
        <a:srgbClr val="F6BB1C"/>
      </a:accent6>
      <a:hlink>
        <a:srgbClr val="0075B4"/>
      </a:hlink>
      <a:folHlink>
        <a:srgbClr val="7F7F7F"/>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ity of CR Presentation Template [Read-Only]" id="{622E7FEF-FEAC-4AD4-9BD9-3CB149784E5E}" vid="{3AFEA03A-A930-48FD-B53D-9D279BF53C27}"/>
    </a:ext>
  </a:extLst>
</a:theme>
</file>

<file path=ppt/theme/theme4.xml><?xml version="1.0" encoding="utf-8"?>
<a:theme xmlns:a="http://schemas.openxmlformats.org/drawingml/2006/main" name="Closing">
  <a:themeElements>
    <a:clrScheme name="CR Presentation">
      <a:dk1>
        <a:srgbClr val="393939"/>
      </a:dk1>
      <a:lt1>
        <a:sysClr val="window" lastClr="FFFFFF"/>
      </a:lt1>
      <a:dk2>
        <a:srgbClr val="00853F"/>
      </a:dk2>
      <a:lt2>
        <a:srgbClr val="E6E6E6"/>
      </a:lt2>
      <a:accent1>
        <a:srgbClr val="00B456"/>
      </a:accent1>
      <a:accent2>
        <a:srgbClr val="0075B4"/>
      </a:accent2>
      <a:accent3>
        <a:srgbClr val="89C649"/>
      </a:accent3>
      <a:accent4>
        <a:srgbClr val="40535E"/>
      </a:accent4>
      <a:accent5>
        <a:srgbClr val="00853F"/>
      </a:accent5>
      <a:accent6>
        <a:srgbClr val="F6BB1C"/>
      </a:accent6>
      <a:hlink>
        <a:srgbClr val="0075B4"/>
      </a:hlink>
      <a:folHlink>
        <a:srgbClr val="7F7F7F"/>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ity of CR Presentation Template [Read-Only]" id="{622E7FEF-FEAC-4AD4-9BD9-3CB149784E5E}" vid="{1C0B89AE-ADC4-4192-AE64-F0574D329484}"/>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A1FC339569022449FE879543696C144" ma:contentTypeVersion="2" ma:contentTypeDescription="Create a new document." ma:contentTypeScope="" ma:versionID="3605ebbeabd0b881c63cace1cd274127">
  <xsd:schema xmlns:xsd="http://www.w3.org/2001/XMLSchema" xmlns:xs="http://www.w3.org/2001/XMLSchema" xmlns:p="http://schemas.microsoft.com/office/2006/metadata/properties" xmlns:ns1="http://schemas.microsoft.com/sharepoint/v3" targetNamespace="http://schemas.microsoft.com/office/2006/metadata/properties" ma:root="true" ma:fieldsID="6f9746fe128b0ca74698fd9d7c13d39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1226A30-D92C-4CA6-BE89-4A596CC160E5}">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
    <ds:schemaRef ds:uri="http://www.w3.org/XML/1998/namespace"/>
    <ds:schemaRef ds:uri="http://purl.org/dc/dcmitype/"/>
  </ds:schemaRefs>
</ds:datastoreItem>
</file>

<file path=customXml/itemProps2.xml><?xml version="1.0" encoding="utf-8"?>
<ds:datastoreItem xmlns:ds="http://schemas.openxmlformats.org/officeDocument/2006/customXml" ds:itemID="{96F3B1A4-3DA7-4946-87B5-BBB06CE919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D0C5F07-6CF3-48CB-9F81-6CEE2947A90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City of CR Presentation Template</Template>
  <TotalTime>381</TotalTime>
  <Words>441</Words>
  <Application>Microsoft Office PowerPoint</Application>
  <PresentationFormat>On-screen Show (4:3)</PresentationFormat>
  <Paragraphs>41</Paragraphs>
  <Slides>8</Slides>
  <Notes>0</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8</vt:i4>
      </vt:variant>
    </vt:vector>
  </HeadingPairs>
  <TitlesOfParts>
    <vt:vector size="17" baseType="lpstr">
      <vt:lpstr>Arial</vt:lpstr>
      <vt:lpstr>Calibri</vt:lpstr>
      <vt:lpstr>Cambria</vt:lpstr>
      <vt:lpstr>Corbel</vt:lpstr>
      <vt:lpstr>Wingdings</vt:lpstr>
      <vt:lpstr>City of CR Presentation Template</vt:lpstr>
      <vt:lpstr>Interior_Tree</vt:lpstr>
      <vt:lpstr>Interior_Blank</vt:lpstr>
      <vt:lpstr>Closing</vt:lpstr>
      <vt:lpstr>Finance &amp; Administrative Services Committee</vt:lpstr>
      <vt:lpstr>Agenda</vt:lpstr>
      <vt:lpstr> FY 2021 Hotel Motel Tax (3 of 4 payments received) (FY20 = $3.2M after 3 payments) </vt:lpstr>
      <vt:lpstr>Hotel Motel Tax Allocations</vt:lpstr>
      <vt:lpstr>Hotel Motel Application  Proposal</vt:lpstr>
      <vt:lpstr>Hotel Motel Application  Proposal</vt:lpstr>
      <vt:lpstr>Hotel Motel Application  Proposal</vt:lpstr>
      <vt:lpstr>Future Agenda</vt:lpstr>
    </vt:vector>
  </TitlesOfParts>
  <Company>City of Cedar Rapids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Tamerius, Michele L.</dc:creator>
  <cp:lastModifiedBy>Snitkey, Megan L.</cp:lastModifiedBy>
  <cp:revision>28</cp:revision>
  <dcterms:created xsi:type="dcterms:W3CDTF">2020-12-08T21:55:30Z</dcterms:created>
  <dcterms:modified xsi:type="dcterms:W3CDTF">2021-03-25T20:11:17Z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0x010100FA1FC339569022449FE879543696C144</vt:lpwstr>
  </property>
</Properties>
</file>